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5" r:id="rId3"/>
    <p:sldId id="264" r:id="rId4"/>
    <p:sldId id="257" r:id="rId5"/>
    <p:sldId id="258" r:id="rId6"/>
    <p:sldId id="259" r:id="rId7"/>
    <p:sldId id="263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2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E27E8-D3AD-437A-A71B-CE7A7E30706B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A2881-E597-4D90-8CA0-71E18FE71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F4AEC-AE3D-4855-9318-325749C8EC8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9A34C28-DD1C-4F11-B4DA-7ED0E45B4A61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69FB790-0C5C-4896-B1DD-345172DC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4C28-DD1C-4F11-B4DA-7ED0E45B4A61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B790-0C5C-4896-B1DD-345172DC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4C28-DD1C-4F11-B4DA-7ED0E45B4A61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B790-0C5C-4896-B1DD-345172DC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A34C28-DD1C-4F11-B4DA-7ED0E45B4A61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9FB790-0C5C-4896-B1DD-345172DCD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9A34C28-DD1C-4F11-B4DA-7ED0E45B4A61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9FB790-0C5C-4896-B1DD-345172DC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4C28-DD1C-4F11-B4DA-7ED0E45B4A61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B790-0C5C-4896-B1DD-345172DCD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4C28-DD1C-4F11-B4DA-7ED0E45B4A61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B790-0C5C-4896-B1DD-345172DCD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A34C28-DD1C-4F11-B4DA-7ED0E45B4A61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9FB790-0C5C-4896-B1DD-345172DCD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4C28-DD1C-4F11-B4DA-7ED0E45B4A61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B790-0C5C-4896-B1DD-345172DC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A34C28-DD1C-4F11-B4DA-7ED0E45B4A61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9FB790-0C5C-4896-B1DD-345172DCD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A34C28-DD1C-4F11-B4DA-7ED0E45B4A61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9FB790-0C5C-4896-B1DD-345172DCD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9A34C28-DD1C-4F11-B4DA-7ED0E45B4A61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9FB790-0C5C-4896-B1DD-345172DC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457200"/>
            <a:ext cx="6705600" cy="1894362"/>
          </a:xfrm>
        </p:spPr>
        <p:txBody>
          <a:bodyPr>
            <a:normAutofit/>
          </a:bodyPr>
          <a:lstStyle/>
          <a:p>
            <a:r>
              <a:rPr lang="en-US" sz="4800" i="1" dirty="0" smtClean="0"/>
              <a:t>Hello</a:t>
            </a:r>
            <a:r>
              <a:rPr lang="en-US" sz="4800" dirty="0" smtClean="0"/>
              <a:t> Operator…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4495800"/>
            <a:ext cx="6172200" cy="137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Subsystems in a System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688723"/>
            <a:ext cx="6858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J Kush 9-2010</a:t>
            </a:r>
            <a:endParaRPr lang="en-US" sz="5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81200" y="2590800"/>
            <a:ext cx="6172200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Sending out and SOS!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INSERT SU”B SYSTEM INFO</a:t>
            </a:r>
          </a:p>
          <a:p>
            <a:endParaRPr lang="en-US" dirty="0" smtClean="0"/>
          </a:p>
          <a:p>
            <a:r>
              <a:rPr lang="en-US" dirty="0" err="1" smtClean="0"/>
              <a:t>Eingine</a:t>
            </a:r>
            <a:r>
              <a:rPr lang="en-US" dirty="0" smtClean="0"/>
              <a:t> in a car with inputs &amp; </a:t>
            </a:r>
            <a:r>
              <a:rPr lang="en-US" smtClean="0"/>
              <a:t>outpusts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out an </a:t>
            </a:r>
            <a:r>
              <a:rPr lang="en-US" dirty="0" err="1" smtClean="0"/>
              <a:t>sos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DIRECTIONS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Punch a tiny hole in the center of the bottom of each cup with a sewing needle or similar.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Take a piece of 25 feet of non-stretchable thread or kite string and thread each end through each cup hole.   The String cannot be tangled!</a:t>
            </a:r>
          </a:p>
          <a:p>
            <a:endParaRPr lang="en-US" dirty="0" smtClean="0"/>
          </a:p>
          <a:p>
            <a:r>
              <a:rPr lang="en-US" dirty="0" smtClean="0"/>
              <a:t>Tape the string tightly to the bottom inside of the cup. </a:t>
            </a:r>
          </a:p>
          <a:p>
            <a:endParaRPr lang="en-US" dirty="0" smtClean="0"/>
          </a:p>
          <a:p>
            <a:r>
              <a:rPr lang="en-US" dirty="0" smtClean="0"/>
              <a:t>Two students will work together to spread the cups and the strings apart.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731838"/>
          </a:xfrm>
        </p:spPr>
        <p:txBody>
          <a:bodyPr/>
          <a:lstStyle/>
          <a:p>
            <a:r>
              <a:rPr lang="en-US" b="1" dirty="0" smtClean="0"/>
              <a:t>What you need to TRY…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848600" cy="5943600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 smtClean="0"/>
              <a:t>One person will speak while the other person will listen</a:t>
            </a:r>
          </a:p>
          <a:p>
            <a:r>
              <a:rPr lang="en-US" sz="2600" dirty="0" smtClean="0"/>
              <a:t>Try different amounts of tension on the string</a:t>
            </a:r>
          </a:p>
          <a:p>
            <a:r>
              <a:rPr lang="en-US" sz="2600" dirty="0" smtClean="0"/>
              <a:t>Try touching the string when sending a message</a:t>
            </a:r>
          </a:p>
          <a:p>
            <a:r>
              <a:rPr lang="en-US" sz="2600" dirty="0" smtClean="0"/>
              <a:t>Try sending the message around a corner</a:t>
            </a:r>
          </a:p>
          <a:p>
            <a:r>
              <a:rPr lang="en-US" sz="2600" dirty="0" smtClean="0"/>
              <a:t>Try a shorter length of string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2600" dirty="0" smtClean="0"/>
              <a:t>Make a chart to record the pros and cons of your communication system if you actually used it every day </a:t>
            </a:r>
          </a:p>
          <a:p>
            <a:r>
              <a:rPr lang="en-US" sz="2600" dirty="0" smtClean="0"/>
              <a:t>Note the results of your trying experiments listed above.</a:t>
            </a:r>
          </a:p>
          <a:p>
            <a:r>
              <a:rPr lang="en-US" sz="2600" dirty="0" smtClean="0"/>
              <a:t>Create a systems model chart for the communication system</a:t>
            </a:r>
          </a:p>
          <a:p>
            <a:r>
              <a:rPr lang="en-US" sz="2600" dirty="0" smtClean="0"/>
              <a:t>You will turn this in for 20 points.  Make sure both names are on the paper.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52600" y="3048000"/>
            <a:ext cx="7467600" cy="73183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you need to DO…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 &amp; CON CHART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3352800" cy="487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95800" y="1752600"/>
            <a:ext cx="3352800" cy="487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1981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1981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CONS</a:t>
            </a:r>
            <a:endParaRPr lang="en-U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echnology-standards.wikispaces.com/file/view/system_model.jpg/30658353/system_mod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3138" y="1524000"/>
            <a:ext cx="4657725" cy="4533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43100" y="1371600"/>
            <a:ext cx="5257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alibri" pitchFamily="34" charset="0"/>
              </a:rPr>
              <a:t>UNIVERSAL SYSTEMS MODEL</a:t>
            </a:r>
            <a:endParaRPr lang="en-US" sz="3200" b="1" dirty="0">
              <a:latin typeface="Calibri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0" y="3505200"/>
            <a:ext cx="1219200" cy="1588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001000" y="5638800"/>
            <a:ext cx="762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143000"/>
          </a:xfrm>
        </p:spPr>
        <p:txBody>
          <a:bodyPr/>
          <a:lstStyle/>
          <a:p>
            <a:r>
              <a:rPr lang="en-US" dirty="0" smtClean="0"/>
              <a:t>What is the String cup system model?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 &amp; CON CHART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3352800" cy="487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95800" y="1752600"/>
            <a:ext cx="3352800" cy="487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1981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1981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CONS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2743200"/>
            <a:ext cx="304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actual voice heard</a:t>
            </a:r>
          </a:p>
          <a:p>
            <a:endParaRPr lang="en-US" sz="20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 two-way</a:t>
            </a:r>
          </a:p>
          <a:p>
            <a:endParaRPr lang="en-US" sz="20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inexpensive </a:t>
            </a:r>
          </a:p>
          <a:p>
            <a:pPr>
              <a:buFont typeface="Arial" pitchFamily="34" charset="0"/>
              <a:buChar char="•"/>
            </a:pPr>
            <a:endParaRPr lang="en-US" sz="20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Calibri" pitchFamily="34" charset="0"/>
              </a:rPr>
              <a:t>m</a:t>
            </a:r>
            <a:r>
              <a:rPr lang="en-US" sz="2000" dirty="0" smtClean="0">
                <a:latin typeface="Calibri" pitchFamily="34" charset="0"/>
              </a:rPr>
              <a:t>ade from basic materials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2514601"/>
            <a:ext cx="289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l</a:t>
            </a:r>
            <a:r>
              <a:rPr lang="en-US" dirty="0" smtClean="0">
                <a:latin typeface="Calibri" pitchFamily="34" charset="0"/>
              </a:rPr>
              <a:t>imited by distance</a:t>
            </a:r>
          </a:p>
          <a:p>
            <a:endParaRPr lang="en-US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needs straight line without obstruction</a:t>
            </a:r>
          </a:p>
          <a:p>
            <a:r>
              <a:rPr lang="en-US" dirty="0" smtClean="0">
                <a:latin typeface="Calibri" pitchFamily="34" charset="0"/>
              </a:rPr>
              <a:t>(will not work around corners)</a:t>
            </a:r>
          </a:p>
          <a:p>
            <a:endParaRPr lang="en-US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not practical for home-to-home use</a:t>
            </a:r>
          </a:p>
          <a:p>
            <a:pPr>
              <a:buFont typeface="Arial" pitchFamily="34" charset="0"/>
              <a:buChar char="•"/>
            </a:pPr>
            <a:endParaRPr lang="en-US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t</a:t>
            </a:r>
            <a:r>
              <a:rPr lang="en-US" dirty="0" smtClean="0">
                <a:latin typeface="Calibri" pitchFamily="34" charset="0"/>
              </a:rPr>
              <a:t>he line is easily tangled or damaged</a:t>
            </a:r>
          </a:p>
          <a:p>
            <a:pPr>
              <a:buFont typeface="Arial" pitchFamily="34" charset="0"/>
              <a:buChar char="•"/>
            </a:pPr>
            <a:endParaRPr lang="en-US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w</a:t>
            </a:r>
            <a:r>
              <a:rPr lang="en-US" dirty="0" smtClean="0">
                <a:latin typeface="Calibri" pitchFamily="34" charset="0"/>
              </a:rPr>
              <a:t>ill not work in the rain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echnology-standards.wikispaces.com/file/view/system_model.jpg/30658353/system_mod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27" y="-838200"/>
            <a:ext cx="7671546" cy="7467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800100" y="228600"/>
            <a:ext cx="7543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alibri" pitchFamily="34" charset="0"/>
              </a:rPr>
              <a:t>UNIVERSAL SYSTEMS MODEL</a:t>
            </a:r>
            <a:endParaRPr lang="en-US" sz="3200" b="1" dirty="0">
              <a:latin typeface="Calibri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2438400"/>
            <a:ext cx="2057400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85800" y="0"/>
            <a:ext cx="777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001000" y="5638800"/>
            <a:ext cx="762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2209800"/>
            <a:ext cx="175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Human Voice is put into the 1</a:t>
            </a:r>
            <a:r>
              <a:rPr lang="en-US" b="1" baseline="30000" dirty="0" smtClean="0"/>
              <a:t>st</a:t>
            </a:r>
            <a:r>
              <a:rPr lang="en-US" b="1" dirty="0" smtClean="0"/>
              <a:t> cup like a microphone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447800" y="5528846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The person listening signals with their hand that they can hear me.</a:t>
            </a:r>
            <a:endParaRPr lang="en-US" sz="16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2209800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Vibration transmission down the string line making the other cup vibrate like a speaker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77000" y="2057400"/>
            <a:ext cx="1828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Sound </a:t>
            </a:r>
          </a:p>
          <a:p>
            <a:pPr algn="ctr"/>
            <a:r>
              <a:rPr lang="en-US" sz="1600" b="1" dirty="0" smtClean="0"/>
              <a:t>(the message) comes from the 2</a:t>
            </a:r>
            <a:r>
              <a:rPr lang="en-US" sz="1600" b="1" baseline="30000" dirty="0" smtClean="0"/>
              <a:t>nd</a:t>
            </a:r>
            <a:r>
              <a:rPr lang="en-US" sz="1600" b="1" dirty="0" smtClean="0"/>
              <a:t> cup vibrating</a:t>
            </a:r>
          </a:p>
          <a:p>
            <a:pPr algn="ctr"/>
            <a:endParaRPr lang="en-US" sz="1600" b="1" dirty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</TotalTime>
  <Words>338</Words>
  <Application>Microsoft Office PowerPoint</Application>
  <PresentationFormat>On-screen Show (4:3)</PresentationFormat>
  <Paragraphs>63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Hello Operator…</vt:lpstr>
      <vt:lpstr>Slide 2</vt:lpstr>
      <vt:lpstr>Sending out an sos. . .</vt:lpstr>
      <vt:lpstr>DIRECTIONS</vt:lpstr>
      <vt:lpstr>What you need to TRY…</vt:lpstr>
      <vt:lpstr>SAMPLE PRO &amp; CON CHART</vt:lpstr>
      <vt:lpstr>What is the String cup system model?</vt:lpstr>
      <vt:lpstr>SAMPLE PRO &amp; CON CHART</vt:lpstr>
      <vt:lpstr>Slide 9</vt:lpstr>
    </vt:vector>
  </TitlesOfParts>
  <Company>RASD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CUP &amp; STRING COMMUNICATION</dc:title>
  <dc:creator>G King</dc:creator>
  <cp:lastModifiedBy>G King</cp:lastModifiedBy>
  <cp:revision>12</cp:revision>
  <dcterms:created xsi:type="dcterms:W3CDTF">2010-09-08T13:41:10Z</dcterms:created>
  <dcterms:modified xsi:type="dcterms:W3CDTF">2010-09-10T22:19:44Z</dcterms:modified>
</cp:coreProperties>
</file>