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E27E8-D3AD-437A-A71B-CE7A7E30706B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A2881-E597-4D90-8CA0-71E18FE712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F4AEC-AE3D-4855-9318-325749C8EC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A34C28-DD1C-4F11-B4DA-7ED0E45B4A61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9FB790-0C5C-4896-B1DD-345172DCD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6705600" cy="18943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CUP &amp; STRING COMMUNICATION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4958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Does it really work?</a:t>
            </a:r>
          </a:p>
          <a:p>
            <a:r>
              <a:rPr lang="en-US" sz="3200" dirty="0" smtClean="0"/>
              <a:t>If it does, how does it work?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688723"/>
            <a:ext cx="6858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J Kush 9-2010</a:t>
            </a:r>
            <a:endParaRPr lang="en-US" sz="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Punch a tiny hole in the center of the bottom of each cup with a sewing needle or similar.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a piece of 25 feet of non-stretchable thread or kite string and thread each end through each cup hole.   The String cannot be tangled!</a:t>
            </a:r>
          </a:p>
          <a:p>
            <a:endParaRPr lang="en-US" dirty="0" smtClean="0"/>
          </a:p>
          <a:p>
            <a:r>
              <a:rPr lang="en-US" dirty="0" smtClean="0"/>
              <a:t>Tape the string tightly to the bottom inside of the cup. </a:t>
            </a:r>
          </a:p>
          <a:p>
            <a:endParaRPr lang="en-US" dirty="0" smtClean="0"/>
          </a:p>
          <a:p>
            <a:r>
              <a:rPr lang="en-US" dirty="0" smtClean="0"/>
              <a:t>Two students will work together to spread the cups and the strings apart.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31838"/>
          </a:xfrm>
        </p:spPr>
        <p:txBody>
          <a:bodyPr/>
          <a:lstStyle/>
          <a:p>
            <a:r>
              <a:rPr lang="en-US" b="1" dirty="0" smtClean="0"/>
              <a:t>What you need to TRY…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8486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One person will speak while the other person will listen</a:t>
            </a:r>
          </a:p>
          <a:p>
            <a:r>
              <a:rPr lang="en-US" sz="2600" dirty="0" smtClean="0"/>
              <a:t>Try different amounts of tension on the string</a:t>
            </a:r>
          </a:p>
          <a:p>
            <a:r>
              <a:rPr lang="en-US" sz="2600" dirty="0" smtClean="0"/>
              <a:t>Try touching the string when sending a message</a:t>
            </a:r>
          </a:p>
          <a:p>
            <a:r>
              <a:rPr lang="en-US" sz="2600" dirty="0" smtClean="0"/>
              <a:t>Try sending the message around a corner</a:t>
            </a:r>
          </a:p>
          <a:p>
            <a:r>
              <a:rPr lang="en-US" sz="2600" dirty="0" smtClean="0"/>
              <a:t>Try a shorter length of string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Make a chart to record the pros and cons of your communication system if you actually used it every day </a:t>
            </a:r>
          </a:p>
          <a:p>
            <a:r>
              <a:rPr lang="en-US" sz="2600" dirty="0" smtClean="0"/>
              <a:t>Note the results of your trying experiments listed above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Create a systems model chart for the communication system</a:t>
            </a:r>
            <a:endParaRPr lang="en-US" sz="2600" dirty="0" smtClean="0"/>
          </a:p>
          <a:p>
            <a:r>
              <a:rPr lang="en-US" sz="2600" dirty="0" smtClean="0"/>
              <a:t>You will turn this in for 20 points.  Make sure both names are on the paper.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3048000"/>
            <a:ext cx="7467600" cy="7318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you need to DO…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 &amp; CON CHART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98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chnology-standards.wikispaces.com/file/view/system_model.jpg/30658353/system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38" y="1524000"/>
            <a:ext cx="4657725" cy="4533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43100" y="13716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UNIVERSAL SYSTEMS MODEL</a:t>
            </a:r>
            <a:endParaRPr lang="en-US" sz="3200" b="1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3505200"/>
            <a:ext cx="1219200" cy="158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001000" y="5638800"/>
            <a:ext cx="762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dirty="0" smtClean="0"/>
              <a:t>What is the String cup system model?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 &amp; CON CHART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1752600"/>
            <a:ext cx="3352800" cy="487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98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7432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actual voice heard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 two-way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inexpensive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m</a:t>
            </a:r>
            <a:r>
              <a:rPr lang="en-US" sz="2000" dirty="0" smtClean="0">
                <a:latin typeface="Calibri" pitchFamily="34" charset="0"/>
              </a:rPr>
              <a:t>ade from basic materials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2514601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</a:rPr>
              <a:t>imited by distance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needs straight line without obstruction</a:t>
            </a:r>
          </a:p>
          <a:p>
            <a:r>
              <a:rPr lang="en-US" dirty="0" smtClean="0">
                <a:latin typeface="Calibri" pitchFamily="34" charset="0"/>
              </a:rPr>
              <a:t>(will not work around corners)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not practical for home-to-home use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</a:rPr>
              <a:t>he line is easily tangled or damaged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w</a:t>
            </a:r>
            <a:r>
              <a:rPr lang="en-US" dirty="0" smtClean="0">
                <a:latin typeface="Calibri" pitchFamily="34" charset="0"/>
              </a:rPr>
              <a:t>ill not work in the rain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chnology-standards.wikispaces.com/file/view/system_model.jpg/30658353/system_mod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27" y="-838200"/>
            <a:ext cx="7671546" cy="7467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00100" y="228600"/>
            <a:ext cx="7543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UNIVERSAL SYSTEMS MODEL</a:t>
            </a:r>
            <a:endParaRPr lang="en-US" sz="3200" b="1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2438400"/>
            <a:ext cx="20574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5800" y="0"/>
            <a:ext cx="777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01000" y="5638800"/>
            <a:ext cx="762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22098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Human Voice is put into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cup like a microphone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5528846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person listening signals with their hand that they can hear me.</a:t>
            </a:r>
            <a:endParaRPr lang="en-US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220980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Vibration transmission down the string line making the other cup vibrate like a speaker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2057400"/>
            <a:ext cx="182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Sound </a:t>
            </a:r>
          </a:p>
          <a:p>
            <a:pPr algn="ctr"/>
            <a:r>
              <a:rPr lang="en-US" sz="1600" b="1" dirty="0" smtClean="0"/>
              <a:t>(the message) comes from the 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cup vibrating</a:t>
            </a:r>
            <a:endParaRPr lang="en-US" sz="1600" b="1" dirty="0" smtClean="0"/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325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CUP &amp; STRING COMMUNICATION</vt:lpstr>
      <vt:lpstr>DIRECTIONS</vt:lpstr>
      <vt:lpstr>What you need to TRY…</vt:lpstr>
      <vt:lpstr>SAMPLE PRO &amp; CON CHART</vt:lpstr>
      <vt:lpstr>What is the String cup system model?</vt:lpstr>
      <vt:lpstr>SAMPLE PRO &amp; CON CHART</vt:lpstr>
      <vt:lpstr>Slide 7</vt:lpstr>
    </vt:vector>
  </TitlesOfParts>
  <Company>RASD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 &amp; STRING COMMUNICATION</dc:title>
  <dc:creator>G King</dc:creator>
  <cp:lastModifiedBy>G King</cp:lastModifiedBy>
  <cp:revision>6</cp:revision>
  <dcterms:created xsi:type="dcterms:W3CDTF">2010-09-08T13:41:10Z</dcterms:created>
  <dcterms:modified xsi:type="dcterms:W3CDTF">2010-09-08T15:42:32Z</dcterms:modified>
</cp:coreProperties>
</file>