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embeddedFontLst>
    <p:embeddedFont>
      <p:font typeface="Architects Daughter" panose="020B0604020202020204" charset="0"/>
      <p:regular r:id="rId18"/>
    </p:embeddedFont>
    <p:embeddedFont>
      <p:font typeface="Calibri" panose="020F0502020204030204" pitchFamily="34" charset="0"/>
      <p:regular r:id="rId19"/>
      <p:bold r:id="rId20"/>
      <p:italic r:id="rId21"/>
      <p:boldItalic r:id="rId22"/>
    </p:embeddedFont>
    <p:embeddedFont>
      <p:font typeface="Corbel" panose="020B0503020204020204" pitchFamily="34" charset="0"/>
      <p:regular r:id="rId23"/>
      <p:bold r:id="rId24"/>
      <p:italic r:id="rId25"/>
      <p:boldItalic r:id="rId26"/>
    </p:embeddedFont>
    <p:embeddedFont>
      <p:font typeface="Gill Sans" panose="020B0604020202020204" charset="0"/>
      <p:regular r:id="rId27"/>
      <p:bold r:id="rId28"/>
    </p:embeddedFont>
    <p:embeddedFont>
      <p:font typeface="Oswald" panose="00000500000000000000" pitchFamily="2" charset="0"/>
      <p:regular r:id="rId29"/>
      <p:bold r:id="rId30"/>
    </p:embeddedFont>
    <p:embeddedFont>
      <p:font typeface="Verdana" panose="020B060403050404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i+X7XZYSs6i656tAWw4O8t0GRB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530"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tableStyles" Target="tableStyles.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1" name="Google Shape;161;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7" name="Google Shape;167;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3" name="Google Shape;173;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9" name="Google Shape;179;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5" name="Google Shape;185;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1" name="Google Shape;191;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4" name="Google Shape;104;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e8a7396da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ge8a7396dab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e8a7396dab_0_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ge8a7396dab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e8a7396dab_0_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ge8a7396dab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e8a7396dab_0_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ge8a7396dab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1" name="Google Shape;141;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8a7396dab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8" name="Google Shape;148;ge8a7396dab_0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5" name="Google Shape;155;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12"/>
          <p:cNvSpPr txBox="1">
            <a:spLocks noGrp="1"/>
          </p:cNvSpPr>
          <p:nvPr>
            <p:ph type="ctrTitle"/>
          </p:nvPr>
        </p:nvSpPr>
        <p:spPr>
          <a:xfrm>
            <a:off x="1432560" y="359898"/>
            <a:ext cx="7406640" cy="147218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3F4159"/>
              </a:buClr>
              <a:buSzPts val="4300"/>
              <a:buFont typeface="Gill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2"/>
          <p:cNvSpPr txBox="1">
            <a:spLocks noGrp="1"/>
          </p:cNvSpPr>
          <p:nvPr>
            <p:ph type="subTitle" idx="1"/>
          </p:nvPr>
        </p:nvSpPr>
        <p:spPr>
          <a:xfrm>
            <a:off x="1432560" y="1850064"/>
            <a:ext cx="7406640" cy="1752600"/>
          </a:xfrm>
          <a:prstGeom prst="rect">
            <a:avLst/>
          </a:prstGeom>
          <a:noFill/>
          <a:ln>
            <a:noFill/>
          </a:ln>
        </p:spPr>
        <p:txBody>
          <a:bodyPr spcFirstLastPara="1" wrap="square" lIns="91425" tIns="0" rIns="91425" bIns="45700" anchor="t" anchorCtr="0">
            <a:normAutofit/>
          </a:bodyPr>
          <a:lstStyle>
            <a:lvl1pPr lvl="0" algn="l">
              <a:lnSpc>
                <a:spcPct val="100000"/>
              </a:lnSpc>
              <a:spcBef>
                <a:spcPts val="600"/>
              </a:spcBef>
              <a:spcAft>
                <a:spcPts val="0"/>
              </a:spcAft>
              <a:buSzPts val="2080"/>
              <a:buNone/>
              <a:defRPr sz="2600">
                <a:solidFill>
                  <a:srgbClr val="232433"/>
                </a:solidFill>
              </a:defRPr>
            </a:lvl1pPr>
            <a:lvl2pPr lvl="1" algn="ctr">
              <a:lnSpc>
                <a:spcPct val="100000"/>
              </a:lnSpc>
              <a:spcBef>
                <a:spcPts val="550"/>
              </a:spcBef>
              <a:spcAft>
                <a:spcPts val="0"/>
              </a:spcAft>
              <a:buSzPts val="1800"/>
              <a:buNone/>
              <a:defRPr/>
            </a:lvl2pPr>
            <a:lvl3pPr lvl="2" algn="ctr">
              <a:lnSpc>
                <a:spcPct val="100000"/>
              </a:lnSpc>
              <a:spcBef>
                <a:spcPts val="360"/>
              </a:spcBef>
              <a:spcAft>
                <a:spcPts val="0"/>
              </a:spcAft>
              <a:buSzPts val="1800"/>
              <a:buNone/>
              <a:defRPr/>
            </a:lvl3pPr>
            <a:lvl4pPr lvl="3" algn="ctr">
              <a:lnSpc>
                <a:spcPct val="100000"/>
              </a:lnSpc>
              <a:spcBef>
                <a:spcPts val="360"/>
              </a:spcBef>
              <a:spcAft>
                <a:spcPts val="0"/>
              </a:spcAft>
              <a:buSzPts val="1800"/>
              <a:buNone/>
              <a:defRPr/>
            </a:lvl4pPr>
            <a:lvl5pPr lvl="4" algn="ctr">
              <a:lnSpc>
                <a:spcPct val="100000"/>
              </a:lnSpc>
              <a:spcBef>
                <a:spcPts val="360"/>
              </a:spcBef>
              <a:spcAft>
                <a:spcPts val="0"/>
              </a:spcAft>
              <a:buSzPts val="1800"/>
              <a:buNone/>
              <a:defRPr/>
            </a:lvl5pPr>
            <a:lvl6pPr lvl="5" algn="ctr">
              <a:lnSpc>
                <a:spcPct val="100000"/>
              </a:lnSpc>
              <a:spcBef>
                <a:spcPts val="360"/>
              </a:spcBef>
              <a:spcAft>
                <a:spcPts val="0"/>
              </a:spcAft>
              <a:buSzPts val="1800"/>
              <a:buNone/>
              <a:defRPr/>
            </a:lvl6pPr>
            <a:lvl7pPr lvl="6" algn="ctr">
              <a:lnSpc>
                <a:spcPct val="100000"/>
              </a:lnSpc>
              <a:spcBef>
                <a:spcPts val="360"/>
              </a:spcBef>
              <a:spcAft>
                <a:spcPts val="0"/>
              </a:spcAft>
              <a:buSzPts val="180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sp>
        <p:nvSpPr>
          <p:cNvPr id="19" name="Google Shape;19;p12"/>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2"/>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2"/>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
        <p:nvSpPr>
          <p:cNvPr id="22" name="Google Shape;22;p12"/>
          <p:cNvSpPr/>
          <p:nvPr/>
        </p:nvSpPr>
        <p:spPr>
          <a:xfrm>
            <a:off x="921433" y="1413802"/>
            <a:ext cx="210312" cy="210312"/>
          </a:xfrm>
          <a:prstGeom prst="ellipse">
            <a:avLst/>
          </a:prstGeom>
          <a:gradFill>
            <a:gsLst>
              <a:gs pos="0">
                <a:srgbClr val="E1E1F4">
                  <a:alpha val="93725"/>
                </a:srgbClr>
              </a:gs>
              <a:gs pos="50000">
                <a:srgbClr val="CBCBE1">
                  <a:alpha val="88627"/>
                </a:srgbClr>
              </a:gs>
              <a:gs pos="95000">
                <a:srgbClr val="8383C3">
                  <a:alpha val="86666"/>
                </a:srgbClr>
              </a:gs>
              <a:gs pos="100000">
                <a:srgbClr val="2629AB">
                  <a:alpha val="83529"/>
                </a:srgbClr>
              </a:gs>
            </a:gsLst>
            <a:path path="circle">
              <a:fillToRect r="100000" b="100000"/>
            </a:path>
            <a:tileRect l="-100000" t="-100000"/>
          </a:gradFill>
          <a:ln w="9525" cap="rnd" cmpd="sng">
            <a:solidFill>
              <a:srgbClr val="4C4D85">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ill Sans"/>
              <a:ea typeface="Gill Sans"/>
              <a:cs typeface="Gill Sans"/>
              <a:sym typeface="Gill Sans"/>
            </a:endParaRPr>
          </a:p>
        </p:txBody>
      </p:sp>
      <p:sp>
        <p:nvSpPr>
          <p:cNvPr id="23" name="Google Shape;23;p12"/>
          <p:cNvSpPr/>
          <p:nvPr/>
        </p:nvSpPr>
        <p:spPr>
          <a:xfrm>
            <a:off x="1157176" y="1345016"/>
            <a:ext cx="64008" cy="64008"/>
          </a:xfrm>
          <a:prstGeom prst="ellipse">
            <a:avLst/>
          </a:prstGeom>
          <a:noFill/>
          <a:ln w="12700" cap="rnd" cmpd="sng">
            <a:solidFill>
              <a:srgbClr val="48497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ill Sans"/>
              <a:ea typeface="Gill Sans"/>
              <a:cs typeface="Gill Sans"/>
              <a:sym typeface="Gill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4"/>
        <p:cNvGrpSpPr/>
        <p:nvPr/>
      </p:nvGrpSpPr>
      <p:grpSpPr>
        <a:xfrm>
          <a:off x="0" y="0"/>
          <a:ext cx="0" cy="0"/>
          <a:chOff x="0" y="0"/>
          <a:chExt cx="0" cy="0"/>
        </a:xfrm>
      </p:grpSpPr>
      <p:sp>
        <p:nvSpPr>
          <p:cNvPr id="85" name="Google Shape;85;p21"/>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3F415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1"/>
          <p:cNvSpPr txBox="1">
            <a:spLocks noGrp="1"/>
          </p:cNvSpPr>
          <p:nvPr>
            <p:ph type="body" idx="1"/>
          </p:nvPr>
        </p:nvSpPr>
        <p:spPr>
          <a:xfrm rot="5400000">
            <a:off x="2784348" y="99060"/>
            <a:ext cx="4800600" cy="749808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600"/>
              </a:spcBef>
              <a:spcAft>
                <a:spcPts val="0"/>
              </a:spcAft>
              <a:buSzPts val="1440"/>
              <a:buChar char="⚫"/>
              <a:defRPr/>
            </a:lvl1pPr>
            <a:lvl2pPr marL="914400" lvl="1" indent="-342900" algn="l">
              <a:lnSpc>
                <a:spcPct val="100000"/>
              </a:lnSpc>
              <a:spcBef>
                <a:spcPts val="55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87" name="Google Shape;87;p21"/>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1"/>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1"/>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0"/>
        <p:cNvGrpSpPr/>
        <p:nvPr/>
      </p:nvGrpSpPr>
      <p:grpSpPr>
        <a:xfrm>
          <a:off x="0" y="0"/>
          <a:ext cx="0" cy="0"/>
          <a:chOff x="0" y="0"/>
          <a:chExt cx="0" cy="0"/>
        </a:xfrm>
      </p:grpSpPr>
      <p:sp>
        <p:nvSpPr>
          <p:cNvPr id="91" name="Google Shape;91;p22"/>
          <p:cNvSpPr txBox="1">
            <a:spLocks noGrp="1"/>
          </p:cNvSpPr>
          <p:nvPr>
            <p:ph type="title"/>
          </p:nvPr>
        </p:nvSpPr>
        <p:spPr>
          <a:xfrm rot="5400000">
            <a:off x="4846637" y="2286002"/>
            <a:ext cx="5851525" cy="1828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3F415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2"/>
          <p:cNvSpPr txBox="1">
            <a:spLocks noGrp="1"/>
          </p:cNvSpPr>
          <p:nvPr>
            <p:ph type="body" idx="1"/>
          </p:nvPr>
        </p:nvSpPr>
        <p:spPr>
          <a:xfrm rot="5400000">
            <a:off x="998537" y="419103"/>
            <a:ext cx="5851525" cy="55626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600"/>
              </a:spcBef>
              <a:spcAft>
                <a:spcPts val="0"/>
              </a:spcAft>
              <a:buSzPts val="1440"/>
              <a:buChar char="⚫"/>
              <a:defRPr/>
            </a:lvl1pPr>
            <a:lvl2pPr marL="914400" lvl="1" indent="-342900" algn="l">
              <a:lnSpc>
                <a:spcPct val="100000"/>
              </a:lnSpc>
              <a:spcBef>
                <a:spcPts val="55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93" name="Google Shape;93;p22"/>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22"/>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22"/>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13"/>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3F415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3"/>
          <p:cNvSpPr txBox="1">
            <a:spLocks noGrp="1"/>
          </p:cNvSpPr>
          <p:nvPr>
            <p:ph type="body" idx="1"/>
          </p:nvPr>
        </p:nvSpPr>
        <p:spPr>
          <a:xfrm>
            <a:off x="1435608" y="1447800"/>
            <a:ext cx="7498080" cy="48006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600"/>
              </a:spcBef>
              <a:spcAft>
                <a:spcPts val="0"/>
              </a:spcAft>
              <a:buSzPts val="1440"/>
              <a:buChar char="⚫"/>
              <a:defRPr/>
            </a:lvl1pPr>
            <a:lvl2pPr marL="914400" lvl="1" indent="-342900" algn="l">
              <a:lnSpc>
                <a:spcPct val="100000"/>
              </a:lnSpc>
              <a:spcBef>
                <a:spcPts val="55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7" name="Google Shape;27;p13"/>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3"/>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3"/>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30"/>
        <p:cNvGrpSpPr/>
        <p:nvPr/>
      </p:nvGrpSpPr>
      <p:grpSpPr>
        <a:xfrm>
          <a:off x="0" y="0"/>
          <a:ext cx="0" cy="0"/>
          <a:chOff x="0" y="0"/>
          <a:chExt cx="0" cy="0"/>
        </a:xfrm>
      </p:grpSpPr>
      <p:sp>
        <p:nvSpPr>
          <p:cNvPr id="31" name="Google Shape;31;p20"/>
          <p:cNvSpPr txBox="1">
            <a:spLocks noGrp="1"/>
          </p:cNvSpPr>
          <p:nvPr>
            <p:ph type="title"/>
          </p:nvPr>
        </p:nvSpPr>
        <p:spPr>
          <a:xfrm>
            <a:off x="5886896" y="1066800"/>
            <a:ext cx="2743200" cy="1981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3F4159"/>
              </a:buClr>
              <a:buSzPts val="2100"/>
              <a:buFont typeface="Gill Sans"/>
              <a:buNone/>
              <a:defRPr sz="21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0"/>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0"/>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0"/>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
        <p:nvSpPr>
          <p:cNvPr id="35" name="Google Shape;35;p20"/>
          <p:cNvSpPr/>
          <p:nvPr/>
        </p:nvSpPr>
        <p:spPr>
          <a:xfrm>
            <a:off x="762000" y="1066800"/>
            <a:ext cx="4572000" cy="4572000"/>
          </a:xfrm>
          <a:prstGeom prst="rect">
            <a:avLst/>
          </a:prstGeom>
          <a:solidFill>
            <a:srgbClr val="FFFFFF"/>
          </a:solidFill>
          <a:ln w="88900" cap="sq" cmpd="sng">
            <a:solidFill>
              <a:srgbClr val="FFFFFF"/>
            </a:solidFill>
            <a:prstDash val="solid"/>
            <a:miter lim="800000"/>
            <a:headEnd type="none" w="sm" len="sm"/>
            <a:tailEnd type="none" w="sm" len="sm"/>
          </a:ln>
          <a:effectLst>
            <a:outerShdw blurRad="55500" dist="18500" dir="5400000" algn="tl" rotWithShape="0">
              <a:srgbClr val="000000">
                <a:alpha val="33725"/>
              </a:srgbClr>
            </a:outerShdw>
          </a:effectLst>
        </p:spPr>
        <p:txBody>
          <a:bodyPr spcFirstLastPara="1" wrap="square" lIns="91425" tIns="274300" rIns="91425" bIns="45700" anchor="t" anchorCtr="0">
            <a:normAutofit/>
          </a:bodyPr>
          <a:lstStyle/>
          <a:p>
            <a:pPr marL="0" marR="0" lvl="0" indent="0" algn="l" rtl="0">
              <a:lnSpc>
                <a:spcPct val="93750"/>
              </a:lnSpc>
              <a:spcBef>
                <a:spcPts val="0"/>
              </a:spcBef>
              <a:spcAft>
                <a:spcPts val="0"/>
              </a:spcAft>
              <a:buClr>
                <a:schemeClr val="accent1"/>
              </a:buClr>
              <a:buSzPts val="2560"/>
              <a:buFont typeface="Noto Sans Symbols"/>
              <a:buNone/>
            </a:pPr>
            <a:endParaRPr sz="3200" b="0" i="0" u="none" strike="noStrike" cap="none">
              <a:solidFill>
                <a:schemeClr val="dk1"/>
              </a:solidFill>
              <a:latin typeface="Gill Sans"/>
              <a:ea typeface="Gill Sans"/>
              <a:cs typeface="Gill Sans"/>
              <a:sym typeface="Gill Sans"/>
            </a:endParaRPr>
          </a:p>
        </p:txBody>
      </p:sp>
      <p:sp>
        <p:nvSpPr>
          <p:cNvPr id="36" name="Google Shape;36;p20"/>
          <p:cNvSpPr>
            <a:spLocks noGrp="1"/>
          </p:cNvSpPr>
          <p:nvPr>
            <p:ph type="pic" idx="2"/>
          </p:nvPr>
        </p:nvSpPr>
        <p:spPr>
          <a:xfrm>
            <a:off x="838200" y="1143003"/>
            <a:ext cx="4419600" cy="3514531"/>
          </a:xfrm>
          <a:prstGeom prst="roundRect">
            <a:avLst>
              <a:gd name="adj" fmla="val 783"/>
            </a:avLst>
          </a:prstGeom>
          <a:solidFill>
            <a:schemeClr val="lt2"/>
          </a:solidFill>
          <a:ln>
            <a:noFill/>
          </a:ln>
        </p:spPr>
      </p:sp>
      <p:sp>
        <p:nvSpPr>
          <p:cNvPr id="37" name="Google Shape;37;p20"/>
          <p:cNvSpPr/>
          <p:nvPr/>
        </p:nvSpPr>
        <p:spPr>
          <a:xfrm rot="-2131329">
            <a:off x="396725" y="954341"/>
            <a:ext cx="685800" cy="204310"/>
          </a:xfrm>
          <a:prstGeom prst="flowChartProcess">
            <a:avLst/>
          </a:prstGeom>
          <a:solidFill>
            <a:srgbClr val="FBFBFB">
              <a:alpha val="43529"/>
            </a:srgbClr>
          </a:solidFill>
          <a:ln w="9525" cap="rnd" cmpd="sng">
            <a:solidFill>
              <a:srgbClr val="FFFFFF"/>
            </a:solidFill>
            <a:prstDash val="solid"/>
            <a:round/>
            <a:headEnd type="none" w="sm" len="sm"/>
            <a:tailEnd type="none" w="sm" len="sm"/>
          </a:ln>
          <a:effectLst>
            <a:outerShdw blurRad="25400" dist="25400" dir="3300000" sx="96000" sy="96000" algn="tl" rotWithShape="0">
              <a:srgbClr val="D3D3D3">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38" name="Google Shape;38;p20"/>
          <p:cNvSpPr/>
          <p:nvPr/>
        </p:nvSpPr>
        <p:spPr>
          <a:xfrm rot="2103354" flipH="1">
            <a:off x="5003667" y="936786"/>
            <a:ext cx="649224" cy="204310"/>
          </a:xfrm>
          <a:prstGeom prst="flowChartProcess">
            <a:avLst/>
          </a:prstGeom>
          <a:solidFill>
            <a:srgbClr val="FBFBFB">
              <a:alpha val="43529"/>
            </a:srgbClr>
          </a:solidFill>
          <a:ln w="9525" cap="rnd" cmpd="sng">
            <a:solidFill>
              <a:srgbClr val="FFFFFF"/>
            </a:solidFill>
            <a:prstDash val="solid"/>
            <a:round/>
            <a:headEnd type="none" w="sm" len="sm"/>
            <a:tailEnd type="none" w="sm" len="sm"/>
          </a:ln>
          <a:effectLst>
            <a:outerShdw blurRad="25400" dist="25400" dir="3300000" sx="96000" sy="96000" algn="tl" rotWithShape="0">
              <a:schemeClr val="lt2">
                <a:alpha val="20000"/>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39" name="Google Shape;39;p20"/>
          <p:cNvSpPr txBox="1">
            <a:spLocks noGrp="1"/>
          </p:cNvSpPr>
          <p:nvPr>
            <p:ph type="body" idx="1"/>
          </p:nvPr>
        </p:nvSpPr>
        <p:spPr>
          <a:xfrm>
            <a:off x="838200" y="4800600"/>
            <a:ext cx="4419600" cy="762000"/>
          </a:xfrm>
          <a:prstGeom prst="rect">
            <a:avLst/>
          </a:prstGeom>
          <a:noFill/>
          <a:ln>
            <a:noFill/>
          </a:ln>
        </p:spPr>
        <p:txBody>
          <a:bodyPr spcFirstLastPara="1" wrap="square" lIns="91425" tIns="45700" rIns="91425" bIns="45700" anchor="ctr" anchorCtr="0">
            <a:normAutofit/>
          </a:bodyPr>
          <a:lstStyle>
            <a:lvl1pPr marL="457200" lvl="0" indent="-228600" algn="l">
              <a:lnSpc>
                <a:spcPct val="114285"/>
              </a:lnSpc>
              <a:spcBef>
                <a:spcPts val="0"/>
              </a:spcBef>
              <a:spcAft>
                <a:spcPts val="0"/>
              </a:spcAft>
              <a:buSzPts val="1120"/>
              <a:buNone/>
              <a:defRPr sz="1400">
                <a:solidFill>
                  <a:srgbClr val="777777"/>
                </a:solidFill>
              </a:defRPr>
            </a:lvl1pPr>
            <a:lvl2pPr marL="914400" lvl="1" indent="-304800" algn="l">
              <a:lnSpc>
                <a:spcPct val="100000"/>
              </a:lnSpc>
              <a:spcBef>
                <a:spcPts val="550"/>
              </a:spcBef>
              <a:spcAft>
                <a:spcPts val="0"/>
              </a:spcAft>
              <a:buSzPts val="1200"/>
              <a:buChar char="◦"/>
              <a:defRPr sz="1200"/>
            </a:lvl2pPr>
            <a:lvl3pPr marL="1371600" lvl="2" indent="-292100" algn="l">
              <a:lnSpc>
                <a:spcPct val="100000"/>
              </a:lnSpc>
              <a:spcBef>
                <a:spcPts val="200"/>
              </a:spcBef>
              <a:spcAft>
                <a:spcPts val="0"/>
              </a:spcAft>
              <a:buSzPts val="1000"/>
              <a:buChar char="●"/>
              <a:defRPr sz="1000"/>
            </a:lvl3pPr>
            <a:lvl4pPr marL="1828800" lvl="3" indent="-285750" algn="l">
              <a:lnSpc>
                <a:spcPct val="100000"/>
              </a:lnSpc>
              <a:spcBef>
                <a:spcPts val="180"/>
              </a:spcBef>
              <a:spcAft>
                <a:spcPts val="0"/>
              </a:spcAft>
              <a:buSzPts val="900"/>
              <a:buChar char="●"/>
              <a:defRPr sz="900"/>
            </a:lvl4pPr>
            <a:lvl5pPr marL="2286000" lvl="4" indent="-285750" algn="l">
              <a:lnSpc>
                <a:spcPct val="100000"/>
              </a:lnSpc>
              <a:spcBef>
                <a:spcPts val="180"/>
              </a:spcBef>
              <a:spcAft>
                <a:spcPts val="0"/>
              </a:spcAft>
              <a:buSzPts val="900"/>
              <a:buChar char="●"/>
              <a:defRPr sz="9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15"/>
          <p:cNvSpPr txBox="1">
            <a:spLocks noGrp="1"/>
          </p:cNvSpPr>
          <p:nvPr>
            <p:ph type="title"/>
          </p:nvPr>
        </p:nvSpPr>
        <p:spPr>
          <a:xfrm>
            <a:off x="1435608" y="274320"/>
            <a:ext cx="749808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3F415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5"/>
          <p:cNvSpPr txBox="1">
            <a:spLocks noGrp="1"/>
          </p:cNvSpPr>
          <p:nvPr>
            <p:ph type="body" idx="1"/>
          </p:nvPr>
        </p:nvSpPr>
        <p:spPr>
          <a:xfrm>
            <a:off x="1435608" y="1524000"/>
            <a:ext cx="3657600" cy="4663440"/>
          </a:xfrm>
          <a:prstGeom prst="rect">
            <a:avLst/>
          </a:prstGeom>
          <a:noFill/>
          <a:ln>
            <a:noFill/>
          </a:ln>
        </p:spPr>
        <p:txBody>
          <a:bodyPr spcFirstLastPara="1" wrap="square" lIns="91425" tIns="45700" rIns="91425" bIns="45700" anchor="t" anchorCtr="0">
            <a:normAutofit/>
          </a:bodyPr>
          <a:lstStyle>
            <a:lvl1pPr marL="457200" lvl="0" indent="-370840" algn="l">
              <a:lnSpc>
                <a:spcPct val="100000"/>
              </a:lnSpc>
              <a:spcBef>
                <a:spcPts val="600"/>
              </a:spcBef>
              <a:spcAft>
                <a:spcPts val="0"/>
              </a:spcAft>
              <a:buSzPts val="2240"/>
              <a:buChar char="⚫"/>
              <a:defRPr sz="2800"/>
            </a:lvl1pPr>
            <a:lvl2pPr marL="914400" lvl="1" indent="-381000" algn="l">
              <a:lnSpc>
                <a:spcPct val="100000"/>
              </a:lnSpc>
              <a:spcBef>
                <a:spcPts val="55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3" name="Google Shape;43;p15"/>
          <p:cNvSpPr txBox="1">
            <a:spLocks noGrp="1"/>
          </p:cNvSpPr>
          <p:nvPr>
            <p:ph type="body" idx="2"/>
          </p:nvPr>
        </p:nvSpPr>
        <p:spPr>
          <a:xfrm>
            <a:off x="5276088" y="1524000"/>
            <a:ext cx="3657600" cy="4663440"/>
          </a:xfrm>
          <a:prstGeom prst="rect">
            <a:avLst/>
          </a:prstGeom>
          <a:noFill/>
          <a:ln>
            <a:noFill/>
          </a:ln>
        </p:spPr>
        <p:txBody>
          <a:bodyPr spcFirstLastPara="1" wrap="square" lIns="91425" tIns="45700" rIns="91425" bIns="45700" anchor="t" anchorCtr="0">
            <a:normAutofit/>
          </a:bodyPr>
          <a:lstStyle>
            <a:lvl1pPr marL="457200" lvl="0" indent="-370840" algn="l">
              <a:lnSpc>
                <a:spcPct val="100000"/>
              </a:lnSpc>
              <a:spcBef>
                <a:spcPts val="600"/>
              </a:spcBef>
              <a:spcAft>
                <a:spcPts val="0"/>
              </a:spcAft>
              <a:buSzPts val="2240"/>
              <a:buChar char="⚫"/>
              <a:defRPr sz="2800"/>
            </a:lvl1pPr>
            <a:lvl2pPr marL="914400" lvl="1" indent="-381000" algn="l">
              <a:lnSpc>
                <a:spcPct val="100000"/>
              </a:lnSpc>
              <a:spcBef>
                <a:spcPts val="55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4" name="Google Shape;44;p15"/>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5"/>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5"/>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47"/>
        <p:cNvGrpSpPr/>
        <p:nvPr/>
      </p:nvGrpSpPr>
      <p:grpSpPr>
        <a:xfrm>
          <a:off x="0" y="0"/>
          <a:ext cx="0" cy="0"/>
          <a:chOff x="0" y="0"/>
          <a:chExt cx="0" cy="0"/>
        </a:xfrm>
      </p:grpSpPr>
      <p:sp>
        <p:nvSpPr>
          <p:cNvPr id="48" name="Google Shape;48;p14"/>
          <p:cNvSpPr/>
          <p:nvPr/>
        </p:nvSpPr>
        <p:spPr>
          <a:xfrm>
            <a:off x="2282890" y="-54"/>
            <a:ext cx="6858000" cy="685805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49" name="Google Shape;49;p14"/>
          <p:cNvSpPr txBox="1">
            <a:spLocks noGrp="1"/>
          </p:cNvSpPr>
          <p:nvPr>
            <p:ph type="title"/>
          </p:nvPr>
        </p:nvSpPr>
        <p:spPr>
          <a:xfrm>
            <a:off x="2578392" y="2600325"/>
            <a:ext cx="6400800" cy="2286000"/>
          </a:xfrm>
          <a:prstGeom prst="rect">
            <a:avLst/>
          </a:prstGeom>
          <a:noFill/>
          <a:ln>
            <a:noFill/>
          </a:ln>
        </p:spPr>
        <p:txBody>
          <a:bodyPr spcFirstLastPara="1" wrap="square" lIns="91425" tIns="45700" rIns="91425" bIns="45700" anchor="t" anchorCtr="0">
            <a:normAutofit/>
          </a:bodyPr>
          <a:lstStyle>
            <a:lvl1pPr lvl="0" algn="l">
              <a:lnSpc>
                <a:spcPct val="112500"/>
              </a:lnSpc>
              <a:spcBef>
                <a:spcPts val="0"/>
              </a:spcBef>
              <a:spcAft>
                <a:spcPts val="0"/>
              </a:spcAft>
              <a:buClr>
                <a:srgbClr val="3F4159"/>
              </a:buClr>
              <a:buSzPts val="4000"/>
              <a:buFont typeface="Gill Sans"/>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4"/>
          <p:cNvSpPr txBox="1">
            <a:spLocks noGrp="1"/>
          </p:cNvSpPr>
          <p:nvPr>
            <p:ph type="body" idx="1"/>
          </p:nvPr>
        </p:nvSpPr>
        <p:spPr>
          <a:xfrm>
            <a:off x="2578392" y="1066800"/>
            <a:ext cx="6400800" cy="1509712"/>
          </a:xfrm>
          <a:prstGeom prst="rect">
            <a:avLst/>
          </a:prstGeom>
          <a:noFill/>
          <a:ln>
            <a:noFill/>
          </a:ln>
        </p:spPr>
        <p:txBody>
          <a:bodyPr spcFirstLastPara="1" wrap="square" lIns="91425" tIns="45700" rIns="91425" bIns="45700" anchor="b" anchorCtr="0">
            <a:normAutofit/>
          </a:bodyPr>
          <a:lstStyle>
            <a:lvl1pPr marL="457200" lvl="0" indent="-228600" algn="l">
              <a:lnSpc>
                <a:spcPct val="115000"/>
              </a:lnSpc>
              <a:spcBef>
                <a:spcPts val="0"/>
              </a:spcBef>
              <a:spcAft>
                <a:spcPts val="0"/>
              </a:spcAft>
              <a:buSzPts val="1600"/>
              <a:buNone/>
              <a:defRPr sz="2000">
                <a:solidFill>
                  <a:srgbClr val="232433"/>
                </a:solidFill>
              </a:defRPr>
            </a:lvl1pPr>
            <a:lvl2pPr marL="914400" lvl="1" indent="-228600" algn="l">
              <a:lnSpc>
                <a:spcPct val="100000"/>
              </a:lnSpc>
              <a:spcBef>
                <a:spcPts val="550"/>
              </a:spcBef>
              <a:spcAft>
                <a:spcPts val="0"/>
              </a:spcAft>
              <a:buSzPts val="1800"/>
              <a:buNone/>
              <a:defRPr sz="1800">
                <a:solidFill>
                  <a:srgbClr val="888888"/>
                </a:solidFill>
              </a:defRPr>
            </a:lvl2pPr>
            <a:lvl3pPr marL="1371600" lvl="2" indent="-228600" algn="l">
              <a:lnSpc>
                <a:spcPct val="100000"/>
              </a:lnSpc>
              <a:spcBef>
                <a:spcPts val="320"/>
              </a:spcBef>
              <a:spcAft>
                <a:spcPts val="0"/>
              </a:spcAft>
              <a:buSzPts val="1600"/>
              <a:buNone/>
              <a:defRPr sz="1600">
                <a:solidFill>
                  <a:srgbClr val="888888"/>
                </a:solidFill>
              </a:defRPr>
            </a:lvl3pPr>
            <a:lvl4pPr marL="1828800" lvl="3" indent="-228600" algn="l">
              <a:lnSpc>
                <a:spcPct val="100000"/>
              </a:lnSpc>
              <a:spcBef>
                <a:spcPts val="280"/>
              </a:spcBef>
              <a:spcAft>
                <a:spcPts val="0"/>
              </a:spcAft>
              <a:buSzPts val="1400"/>
              <a:buNone/>
              <a:defRPr sz="1400">
                <a:solidFill>
                  <a:srgbClr val="888888"/>
                </a:solidFill>
              </a:defRPr>
            </a:lvl4pPr>
            <a:lvl5pPr marL="2286000" lvl="4" indent="-228600" algn="l">
              <a:lnSpc>
                <a:spcPct val="100000"/>
              </a:lnSpc>
              <a:spcBef>
                <a:spcPts val="280"/>
              </a:spcBef>
              <a:spcAft>
                <a:spcPts val="0"/>
              </a:spcAft>
              <a:buSzPts val="1400"/>
              <a:buNone/>
              <a:defRPr sz="1400">
                <a:solidFill>
                  <a:srgbClr val="888888"/>
                </a:solidFill>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1" name="Google Shape;51;p14"/>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
        <p:nvSpPr>
          <p:cNvPr id="54" name="Google Shape;54;p14"/>
          <p:cNvSpPr/>
          <p:nvPr/>
        </p:nvSpPr>
        <p:spPr>
          <a:xfrm>
            <a:off x="2286000" y="0"/>
            <a:ext cx="76200" cy="6858054"/>
          </a:xfrm>
          <a:prstGeom prst="rect">
            <a:avLst/>
          </a:prstGeom>
          <a:solidFill>
            <a:schemeClr val="lt1"/>
          </a:solidFill>
          <a:ln>
            <a:noFill/>
          </a:ln>
          <a:effectLst>
            <a:outerShdw blurRad="38550" dist="38000" dir="10800000" algn="tl" rotWithShape="0">
              <a:srgbClr val="6A6A6A">
                <a:alpha val="2352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55" name="Google Shape;55;p14"/>
          <p:cNvSpPr/>
          <p:nvPr/>
        </p:nvSpPr>
        <p:spPr>
          <a:xfrm>
            <a:off x="2172321" y="2814656"/>
            <a:ext cx="210312" cy="210312"/>
          </a:xfrm>
          <a:prstGeom prst="ellipse">
            <a:avLst/>
          </a:prstGeom>
          <a:gradFill>
            <a:gsLst>
              <a:gs pos="0">
                <a:srgbClr val="E1E1F4">
                  <a:alpha val="93725"/>
                </a:srgbClr>
              </a:gs>
              <a:gs pos="50000">
                <a:srgbClr val="CBCBE1">
                  <a:alpha val="88627"/>
                </a:srgbClr>
              </a:gs>
              <a:gs pos="95000">
                <a:srgbClr val="8383C3">
                  <a:alpha val="86666"/>
                </a:srgbClr>
              </a:gs>
              <a:gs pos="100000">
                <a:srgbClr val="2629AB">
                  <a:alpha val="83529"/>
                </a:srgbClr>
              </a:gs>
            </a:gsLst>
            <a:path path="circle">
              <a:fillToRect r="100000" b="100000"/>
            </a:path>
            <a:tileRect l="-100000" t="-100000"/>
          </a:gradFill>
          <a:ln w="9525" cap="rnd" cmpd="sng">
            <a:solidFill>
              <a:srgbClr val="4C4D85">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ill Sans"/>
              <a:ea typeface="Gill Sans"/>
              <a:cs typeface="Gill Sans"/>
              <a:sym typeface="Gill Sans"/>
            </a:endParaRPr>
          </a:p>
        </p:txBody>
      </p:sp>
      <p:sp>
        <p:nvSpPr>
          <p:cNvPr id="56" name="Google Shape;56;p14"/>
          <p:cNvSpPr/>
          <p:nvPr/>
        </p:nvSpPr>
        <p:spPr>
          <a:xfrm>
            <a:off x="2408064" y="2745870"/>
            <a:ext cx="64008" cy="64008"/>
          </a:xfrm>
          <a:prstGeom prst="ellipse">
            <a:avLst/>
          </a:prstGeom>
          <a:noFill/>
          <a:ln w="12700" cap="rnd" cmpd="sng">
            <a:solidFill>
              <a:srgbClr val="48497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ill Sans"/>
              <a:ea typeface="Gill Sans"/>
              <a:cs typeface="Gill Sans"/>
              <a:sym typeface="Gill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57"/>
        <p:cNvGrpSpPr/>
        <p:nvPr/>
      </p:nvGrpSpPr>
      <p:grpSpPr>
        <a:xfrm>
          <a:off x="0" y="0"/>
          <a:ext cx="0" cy="0"/>
          <a:chOff x="0" y="0"/>
          <a:chExt cx="0" cy="0"/>
        </a:xfrm>
      </p:grpSpPr>
      <p:sp>
        <p:nvSpPr>
          <p:cNvPr id="58" name="Google Shape;58;p16"/>
          <p:cNvSpPr txBox="1">
            <a:spLocks noGrp="1"/>
          </p:cNvSpPr>
          <p:nvPr>
            <p:ph type="title"/>
          </p:nvPr>
        </p:nvSpPr>
        <p:spPr>
          <a:xfrm>
            <a:off x="457200" y="5160336"/>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3F4159"/>
              </a:buClr>
              <a:buSzPts val="4500"/>
              <a:buFont typeface="Gill Sans"/>
              <a:buNone/>
              <a:defRPr sz="45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6"/>
          <p:cNvSpPr txBox="1">
            <a:spLocks noGrp="1"/>
          </p:cNvSpPr>
          <p:nvPr>
            <p:ph type="body" idx="1"/>
          </p:nvPr>
        </p:nvSpPr>
        <p:spPr>
          <a:xfrm>
            <a:off x="457200" y="328278"/>
            <a:ext cx="4023360" cy="640080"/>
          </a:xfrm>
          <a:prstGeom prst="rect">
            <a:avLst/>
          </a:prstGeom>
          <a:solidFill>
            <a:schemeClr val="lt1"/>
          </a:solidFill>
          <a:ln w="10775" cap="flat" cmpd="sng">
            <a:solidFill>
              <a:schemeClr val="lt1"/>
            </a:solidFill>
            <a:prstDash val="solid"/>
            <a:miter lim="800000"/>
            <a:headEnd type="none" w="sm" len="sm"/>
            <a:tailEnd type="none" w="sm" len="sm"/>
          </a:ln>
        </p:spPr>
        <p:txBody>
          <a:bodyPr spcFirstLastPara="1" wrap="square" lIns="91425" tIns="45700" rIns="91425" bIns="45700" anchor="ctr" anchorCtr="0">
            <a:normAutofit/>
          </a:bodyPr>
          <a:lstStyle>
            <a:lvl1pPr marL="457200" lvl="0" indent="-228600" algn="l">
              <a:lnSpc>
                <a:spcPct val="100000"/>
              </a:lnSpc>
              <a:spcBef>
                <a:spcPts val="100"/>
              </a:spcBef>
              <a:spcAft>
                <a:spcPts val="0"/>
              </a:spcAft>
              <a:buSzPts val="1520"/>
              <a:buNone/>
              <a:defRPr sz="1900" b="0">
                <a:solidFill>
                  <a:schemeClr val="dk1"/>
                </a:solidFill>
              </a:defRPr>
            </a:lvl1pPr>
            <a:lvl2pPr marL="914400" lvl="1" indent="-228600" algn="l">
              <a:lnSpc>
                <a:spcPct val="100000"/>
              </a:lnSpc>
              <a:spcBef>
                <a:spcPts val="55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0" name="Google Shape;60;p16"/>
          <p:cNvSpPr txBox="1">
            <a:spLocks noGrp="1"/>
          </p:cNvSpPr>
          <p:nvPr>
            <p:ph type="body" idx="2"/>
          </p:nvPr>
        </p:nvSpPr>
        <p:spPr>
          <a:xfrm>
            <a:off x="4663440" y="328278"/>
            <a:ext cx="4023360" cy="640080"/>
          </a:xfrm>
          <a:prstGeom prst="rect">
            <a:avLst/>
          </a:prstGeom>
          <a:solidFill>
            <a:schemeClr val="lt1"/>
          </a:solidFill>
          <a:ln w="10775" cap="flat" cmpd="sng">
            <a:solidFill>
              <a:schemeClr val="lt1"/>
            </a:solidFill>
            <a:prstDash val="solid"/>
            <a:miter lim="800000"/>
            <a:headEnd type="none" w="sm" len="sm"/>
            <a:tailEnd type="none" w="sm" len="sm"/>
          </a:ln>
        </p:spPr>
        <p:txBody>
          <a:bodyPr spcFirstLastPara="1" wrap="square" lIns="91425" tIns="45700" rIns="91425" bIns="45700" anchor="ctr" anchorCtr="0">
            <a:normAutofit/>
          </a:bodyPr>
          <a:lstStyle>
            <a:lvl1pPr marL="457200" lvl="0" indent="-228600" algn="l">
              <a:lnSpc>
                <a:spcPct val="100000"/>
              </a:lnSpc>
              <a:spcBef>
                <a:spcPts val="100"/>
              </a:spcBef>
              <a:spcAft>
                <a:spcPts val="0"/>
              </a:spcAft>
              <a:buSzPts val="1520"/>
              <a:buNone/>
              <a:defRPr sz="1900" b="0">
                <a:solidFill>
                  <a:schemeClr val="dk1"/>
                </a:solidFill>
              </a:defRPr>
            </a:lvl1pPr>
            <a:lvl2pPr marL="914400" lvl="1" indent="-228600" algn="l">
              <a:lnSpc>
                <a:spcPct val="100000"/>
              </a:lnSpc>
              <a:spcBef>
                <a:spcPts val="55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1" name="Google Shape;61;p16"/>
          <p:cNvSpPr txBox="1">
            <a:spLocks noGrp="1"/>
          </p:cNvSpPr>
          <p:nvPr>
            <p:ph type="body" idx="3"/>
          </p:nvPr>
        </p:nvSpPr>
        <p:spPr>
          <a:xfrm>
            <a:off x="457200" y="969336"/>
            <a:ext cx="4023360" cy="4114800"/>
          </a:xfrm>
          <a:prstGeom prst="rect">
            <a:avLst/>
          </a:prstGeom>
          <a:noFill/>
          <a:ln w="10775" cap="flat" cmpd="sng">
            <a:solidFill>
              <a:schemeClr val="lt1"/>
            </a:solidFill>
            <a:prstDash val="dash"/>
            <a:miter lim="800000"/>
            <a:headEnd type="none" w="sm" len="sm"/>
            <a:tailEnd type="none" w="sm" len="sm"/>
          </a:ln>
        </p:spPr>
        <p:txBody>
          <a:bodyPr spcFirstLastPara="1" wrap="square" lIns="91425" tIns="45700" rIns="91425" bIns="45700" anchor="t" anchorCtr="0">
            <a:normAutofit/>
          </a:bodyPr>
          <a:lstStyle>
            <a:lvl1pPr marL="457200" lvl="0" indent="-350520" algn="l">
              <a:lnSpc>
                <a:spcPct val="100000"/>
              </a:lnSpc>
              <a:spcBef>
                <a:spcPts val="700"/>
              </a:spcBef>
              <a:spcAft>
                <a:spcPts val="0"/>
              </a:spcAft>
              <a:buSzPts val="1920"/>
              <a:buChar char="⚫"/>
              <a:defRPr sz="2400"/>
            </a:lvl1pPr>
            <a:lvl2pPr marL="914400" lvl="1" indent="-355600" algn="l">
              <a:lnSpc>
                <a:spcPct val="100000"/>
              </a:lnSpc>
              <a:spcBef>
                <a:spcPts val="700"/>
              </a:spcBef>
              <a:spcAft>
                <a:spcPts val="0"/>
              </a:spcAft>
              <a:buSzPts val="2000"/>
              <a:buChar char="◦"/>
              <a:defRPr sz="2000"/>
            </a:lvl2pPr>
            <a:lvl3pPr marL="1371600" lvl="2" indent="-342900" algn="l">
              <a:lnSpc>
                <a:spcPct val="100000"/>
              </a:lnSpc>
              <a:spcBef>
                <a:spcPts val="700"/>
              </a:spcBef>
              <a:spcAft>
                <a:spcPts val="0"/>
              </a:spcAft>
              <a:buSzPts val="1800"/>
              <a:buChar char="●"/>
              <a:defRPr sz="1800"/>
            </a:lvl3pPr>
            <a:lvl4pPr marL="1828800" lvl="3" indent="-330200" algn="l">
              <a:lnSpc>
                <a:spcPct val="100000"/>
              </a:lnSpc>
              <a:spcBef>
                <a:spcPts val="700"/>
              </a:spcBef>
              <a:spcAft>
                <a:spcPts val="0"/>
              </a:spcAft>
              <a:buSzPts val="1600"/>
              <a:buChar char="●"/>
              <a:defRPr sz="1600"/>
            </a:lvl4pPr>
            <a:lvl5pPr marL="2286000" lvl="4" indent="-330200" algn="l">
              <a:lnSpc>
                <a:spcPct val="100000"/>
              </a:lnSpc>
              <a:spcBef>
                <a:spcPts val="700"/>
              </a:spcBef>
              <a:spcAft>
                <a:spcPts val="0"/>
              </a:spcAft>
              <a:buSzPts val="1600"/>
              <a:buChar char="●"/>
              <a:defRPr sz="16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2" name="Google Shape;62;p16"/>
          <p:cNvSpPr txBox="1">
            <a:spLocks noGrp="1"/>
          </p:cNvSpPr>
          <p:nvPr>
            <p:ph type="body" idx="4"/>
          </p:nvPr>
        </p:nvSpPr>
        <p:spPr>
          <a:xfrm>
            <a:off x="4663440" y="969336"/>
            <a:ext cx="4023360" cy="4114800"/>
          </a:xfrm>
          <a:prstGeom prst="rect">
            <a:avLst/>
          </a:prstGeom>
          <a:noFill/>
          <a:ln w="10775" cap="flat" cmpd="sng">
            <a:solidFill>
              <a:schemeClr val="lt1"/>
            </a:solidFill>
            <a:prstDash val="dash"/>
            <a:miter lim="800000"/>
            <a:headEnd type="none" w="sm" len="sm"/>
            <a:tailEnd type="none" w="sm" len="sm"/>
          </a:ln>
        </p:spPr>
        <p:txBody>
          <a:bodyPr spcFirstLastPara="1" wrap="square" lIns="91425" tIns="45700" rIns="91425" bIns="45700" anchor="t" anchorCtr="0">
            <a:normAutofit/>
          </a:bodyPr>
          <a:lstStyle>
            <a:lvl1pPr marL="457200" lvl="0" indent="-350520" algn="l">
              <a:lnSpc>
                <a:spcPct val="100000"/>
              </a:lnSpc>
              <a:spcBef>
                <a:spcPts val="700"/>
              </a:spcBef>
              <a:spcAft>
                <a:spcPts val="0"/>
              </a:spcAft>
              <a:buSzPts val="1920"/>
              <a:buChar char="⚫"/>
              <a:defRPr sz="2400"/>
            </a:lvl1pPr>
            <a:lvl2pPr marL="914400" lvl="1" indent="-355600" algn="l">
              <a:lnSpc>
                <a:spcPct val="100000"/>
              </a:lnSpc>
              <a:spcBef>
                <a:spcPts val="700"/>
              </a:spcBef>
              <a:spcAft>
                <a:spcPts val="0"/>
              </a:spcAft>
              <a:buSzPts val="2000"/>
              <a:buChar char="◦"/>
              <a:defRPr sz="2000"/>
            </a:lvl2pPr>
            <a:lvl3pPr marL="1371600" lvl="2" indent="-342900" algn="l">
              <a:lnSpc>
                <a:spcPct val="100000"/>
              </a:lnSpc>
              <a:spcBef>
                <a:spcPts val="700"/>
              </a:spcBef>
              <a:spcAft>
                <a:spcPts val="0"/>
              </a:spcAft>
              <a:buSzPts val="1800"/>
              <a:buChar char="●"/>
              <a:defRPr sz="1800"/>
            </a:lvl3pPr>
            <a:lvl4pPr marL="1828800" lvl="3" indent="-330200" algn="l">
              <a:lnSpc>
                <a:spcPct val="100000"/>
              </a:lnSpc>
              <a:spcBef>
                <a:spcPts val="700"/>
              </a:spcBef>
              <a:spcAft>
                <a:spcPts val="0"/>
              </a:spcAft>
              <a:buSzPts val="1600"/>
              <a:buChar char="●"/>
              <a:defRPr sz="1600"/>
            </a:lvl4pPr>
            <a:lvl5pPr marL="2286000" lvl="4" indent="-330200" algn="l">
              <a:lnSpc>
                <a:spcPct val="100000"/>
              </a:lnSpc>
              <a:spcBef>
                <a:spcPts val="700"/>
              </a:spcBef>
              <a:spcAft>
                <a:spcPts val="0"/>
              </a:spcAft>
              <a:buSzPts val="1600"/>
              <a:buChar char="●"/>
              <a:defRPr sz="16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3" name="Google Shape;63;p16"/>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6"/>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6"/>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1435608" y="274320"/>
            <a:ext cx="749808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3F415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7"/>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7"/>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7"/>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71"/>
        <p:cNvGrpSpPr/>
        <p:nvPr/>
      </p:nvGrpSpPr>
      <p:grpSpPr>
        <a:xfrm>
          <a:off x="0" y="0"/>
          <a:ext cx="0" cy="0"/>
          <a:chOff x="0" y="0"/>
          <a:chExt cx="0" cy="0"/>
        </a:xfrm>
      </p:grpSpPr>
      <p:sp>
        <p:nvSpPr>
          <p:cNvPr id="72" name="Google Shape;72;p18"/>
          <p:cNvSpPr/>
          <p:nvPr/>
        </p:nvSpPr>
        <p:spPr>
          <a:xfrm>
            <a:off x="1014984" y="0"/>
            <a:ext cx="81290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73" name="Google Shape;73;p18"/>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8"/>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8"/>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
        <p:nvSpPr>
          <p:cNvPr id="76" name="Google Shape;76;p18"/>
          <p:cNvSpPr/>
          <p:nvPr/>
        </p:nvSpPr>
        <p:spPr>
          <a:xfrm>
            <a:off x="1014984" y="-54"/>
            <a:ext cx="73152" cy="6858054"/>
          </a:xfrm>
          <a:prstGeom prst="rect">
            <a:avLst/>
          </a:prstGeom>
          <a:solidFill>
            <a:schemeClr val="lt1"/>
          </a:solidFill>
          <a:ln>
            <a:noFill/>
          </a:ln>
          <a:effectLst>
            <a:outerShdw blurRad="38550" dist="38000" dir="10800000" algn="tl" rotWithShape="0">
              <a:srgbClr val="6A6A6A">
                <a:alpha val="2352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xfrm>
            <a:off x="457200" y="216778"/>
            <a:ext cx="3810000" cy="1162050"/>
          </a:xfrm>
          <a:prstGeom prst="rect">
            <a:avLst/>
          </a:prstGeom>
          <a:noFill/>
          <a:ln>
            <a:noFill/>
          </a:ln>
        </p:spPr>
        <p:txBody>
          <a:bodyPr spcFirstLastPara="1" wrap="square" lIns="91425" tIns="45700" rIns="91425" bIns="45700" anchor="b" anchorCtr="0">
            <a:normAutofit/>
          </a:bodyPr>
          <a:lstStyle>
            <a:lvl1pPr lvl="0" algn="l">
              <a:lnSpc>
                <a:spcPct val="90909"/>
              </a:lnSpc>
              <a:spcBef>
                <a:spcPts val="0"/>
              </a:spcBef>
              <a:spcAft>
                <a:spcPts val="0"/>
              </a:spcAft>
              <a:buClr>
                <a:srgbClr val="3F4159"/>
              </a:buClr>
              <a:buSzPts val="2200"/>
              <a:buFont typeface="Gill Sans"/>
              <a:buNone/>
              <a:defRPr sz="22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9"/>
          <p:cNvSpPr txBox="1">
            <a:spLocks noGrp="1"/>
          </p:cNvSpPr>
          <p:nvPr>
            <p:ph type="body" idx="1"/>
          </p:nvPr>
        </p:nvSpPr>
        <p:spPr>
          <a:xfrm>
            <a:off x="457200" y="1406964"/>
            <a:ext cx="3810000" cy="6985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120"/>
              <a:buNone/>
              <a:defRPr sz="1400"/>
            </a:lvl1pPr>
            <a:lvl2pPr marL="914400" lvl="1" indent="-228600" algn="l">
              <a:lnSpc>
                <a:spcPct val="100000"/>
              </a:lnSpc>
              <a:spcBef>
                <a:spcPts val="550"/>
              </a:spcBef>
              <a:spcAft>
                <a:spcPts val="0"/>
              </a:spcAft>
              <a:buSzPts val="1200"/>
              <a:buNone/>
              <a:defRPr sz="1200"/>
            </a:lvl2pPr>
            <a:lvl3pPr marL="1371600" lvl="2" indent="-228600" algn="l">
              <a:lnSpc>
                <a:spcPct val="100000"/>
              </a:lnSpc>
              <a:spcBef>
                <a:spcPts val="200"/>
              </a:spcBef>
              <a:spcAft>
                <a:spcPts val="0"/>
              </a:spcAft>
              <a:buSzPts val="10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80" name="Google Shape;80;p19"/>
          <p:cNvSpPr txBox="1">
            <a:spLocks noGrp="1"/>
          </p:cNvSpPr>
          <p:nvPr>
            <p:ph type="body" idx="2"/>
          </p:nvPr>
        </p:nvSpPr>
        <p:spPr>
          <a:xfrm>
            <a:off x="457200" y="2133600"/>
            <a:ext cx="8153400" cy="3992563"/>
          </a:xfrm>
          <a:prstGeom prst="rect">
            <a:avLst/>
          </a:prstGeom>
          <a:noFill/>
          <a:ln>
            <a:noFill/>
          </a:ln>
        </p:spPr>
        <p:txBody>
          <a:bodyPr spcFirstLastPara="1" wrap="square" lIns="91425" tIns="45700" rIns="91425" bIns="45700" anchor="t" anchorCtr="0">
            <a:normAutofit/>
          </a:bodyPr>
          <a:lstStyle>
            <a:lvl1pPr marL="457200" lvl="0" indent="-391160" algn="l">
              <a:lnSpc>
                <a:spcPct val="100000"/>
              </a:lnSpc>
              <a:spcBef>
                <a:spcPts val="600"/>
              </a:spcBef>
              <a:spcAft>
                <a:spcPts val="0"/>
              </a:spcAft>
              <a:buSzPts val="2560"/>
              <a:buChar char="⚫"/>
              <a:defRPr sz="3200"/>
            </a:lvl1pPr>
            <a:lvl2pPr marL="914400" lvl="1" indent="-406400" algn="l">
              <a:lnSpc>
                <a:spcPct val="100000"/>
              </a:lnSpc>
              <a:spcBef>
                <a:spcPts val="550"/>
              </a:spcBef>
              <a:spcAft>
                <a:spcPts val="0"/>
              </a:spcAft>
              <a:buSzPts val="2800"/>
              <a:buChar char="◦"/>
              <a:defRPr sz="2800"/>
            </a:lvl2pPr>
            <a:lvl3pPr marL="1371600" lvl="2" indent="-381000" algn="l">
              <a:lnSpc>
                <a:spcPct val="100000"/>
              </a:lnSpc>
              <a:spcBef>
                <a:spcPts val="480"/>
              </a:spcBef>
              <a:spcAft>
                <a:spcPts val="0"/>
              </a:spcAft>
              <a:buSzPts val="2400"/>
              <a:buChar char="●"/>
              <a:defRPr sz="2400"/>
            </a:lvl3pPr>
            <a:lvl4pPr marL="1828800" lvl="3" indent="-355600" algn="l">
              <a:lnSpc>
                <a:spcPct val="100000"/>
              </a:lnSpc>
              <a:spcBef>
                <a:spcPts val="400"/>
              </a:spcBef>
              <a:spcAft>
                <a:spcPts val="0"/>
              </a:spcAft>
              <a:buSzPts val="2000"/>
              <a:buChar char="●"/>
              <a:defRPr sz="2000"/>
            </a:lvl4pPr>
            <a:lvl5pPr marL="2286000" lvl="4" indent="-355600" algn="l">
              <a:lnSpc>
                <a:spcPct val="100000"/>
              </a:lnSpc>
              <a:spcBef>
                <a:spcPts val="400"/>
              </a:spcBef>
              <a:spcAft>
                <a:spcPts val="0"/>
              </a:spcAft>
              <a:buSzPts val="2000"/>
              <a:buChar char="●"/>
              <a:defRPr sz="20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81" name="Google Shape;81;p19"/>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9"/>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9"/>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90000" sy="90000" flip="xy" algn="tl"/>
        </a:blipFill>
        <a:effectLst/>
      </p:bgPr>
    </p:bg>
    <p:spTree>
      <p:nvGrpSpPr>
        <p:cNvPr id="1" name="Shape 5"/>
        <p:cNvGrpSpPr/>
        <p:nvPr/>
      </p:nvGrpSpPr>
      <p:grpSpPr>
        <a:xfrm>
          <a:off x="0" y="0"/>
          <a:ext cx="0" cy="0"/>
          <a:chOff x="0" y="0"/>
          <a:chExt cx="0" cy="0"/>
        </a:xfrm>
      </p:grpSpPr>
      <p:sp>
        <p:nvSpPr>
          <p:cNvPr id="6" name="Google Shape;6;p11"/>
          <p:cNvSpPr/>
          <p:nvPr/>
        </p:nvSpPr>
        <p:spPr>
          <a:xfrm>
            <a:off x="-815927" y="-815922"/>
            <a:ext cx="1638887" cy="1638887"/>
          </a:xfrm>
          <a:prstGeom prst="pie">
            <a:avLst>
              <a:gd name="adj1" fmla="val 0"/>
              <a:gd name="adj2" fmla="val 5402120"/>
            </a:avLst>
          </a:prstGeom>
          <a:solidFill>
            <a:srgbClr val="F9F9F9">
              <a:alpha val="31764"/>
            </a:srgbClr>
          </a:solidFill>
          <a:ln w="9525" cap="rnd" cmpd="sng">
            <a:solidFill>
              <a:srgbClr val="BCBCB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7" name="Google Shape;7;p11"/>
          <p:cNvSpPr/>
          <p:nvPr/>
        </p:nvSpPr>
        <p:spPr>
          <a:xfrm>
            <a:off x="168816" y="21102"/>
            <a:ext cx="1702191" cy="1702191"/>
          </a:xfrm>
          <a:prstGeom prst="ellipse">
            <a:avLst/>
          </a:prstGeom>
          <a:noFill/>
          <a:ln w="27300" cap="rnd" cmpd="sng">
            <a:solidFill>
              <a:srgbClr val="F1F1F1"/>
            </a:solidFill>
            <a:prstDash val="solid"/>
            <a:round/>
            <a:headEnd type="none" w="sm" len="sm"/>
            <a:tailEnd type="none" w="sm" len="sm"/>
          </a:ln>
          <a:effectLst>
            <a:outerShdw blurRad="25400" dist="25400" dir="5400000" algn="tl" rotWithShape="0">
              <a:srgbClr val="A2A2A2">
                <a:alpha val="8352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8" name="Google Shape;8;p11"/>
          <p:cNvSpPr/>
          <p:nvPr/>
        </p:nvSpPr>
        <p:spPr>
          <a:xfrm rot="2315675">
            <a:off x="182881" y="1055077"/>
            <a:ext cx="1125717" cy="1102624"/>
          </a:xfrm>
          <a:prstGeom prst="donut">
            <a:avLst>
              <a:gd name="adj" fmla="val 11833"/>
            </a:avLst>
          </a:prstGeom>
          <a:gradFill>
            <a:gsLst>
              <a:gs pos="0">
                <a:srgbClr val="FAFAFA">
                  <a:alpha val="68627"/>
                </a:srgbClr>
              </a:gs>
              <a:gs pos="70000">
                <a:srgbClr val="FDFDFD">
                  <a:alpha val="53725"/>
                </a:srgbClr>
              </a:gs>
              <a:gs pos="100000">
                <a:srgbClr val="C2C2C2">
                  <a:alpha val="60000"/>
                </a:srgbClr>
              </a:gs>
            </a:gsLst>
            <a:path path="circle">
              <a:fillToRect r="100000" b="100000"/>
            </a:path>
            <a:tileRect l="-100000" t="-100000"/>
          </a:gradFill>
          <a:ln w="9525" cap="rnd" cmpd="sng">
            <a:solidFill>
              <a:srgbClr val="AFAFAF"/>
            </a:solidFill>
            <a:prstDash val="solid"/>
            <a:round/>
            <a:headEnd type="none" w="sm" len="sm"/>
            <a:tailEnd type="none" w="sm" len="sm"/>
          </a:ln>
          <a:effectLst>
            <a:outerShdw blurRad="12700" dist="15000" dir="4500000" algn="tl" rotWithShape="0">
              <a:srgbClr val="4D4D4D">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9" name="Google Shape;9;p11"/>
          <p:cNvSpPr/>
          <p:nvPr/>
        </p:nvSpPr>
        <p:spPr>
          <a:xfrm>
            <a:off x="1012873" y="-54"/>
            <a:ext cx="8131127" cy="685805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10" name="Google Shape;10;p11"/>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3F4159"/>
              </a:buClr>
              <a:buSzPts val="4300"/>
              <a:buFont typeface="Gill Sans"/>
              <a:buNone/>
              <a:defRPr sz="4300" b="0" i="0" u="none" strike="noStrike" cap="none">
                <a:solidFill>
                  <a:srgbClr val="3F4159"/>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1"/>
          <p:cNvSpPr txBox="1">
            <a:spLocks noGrp="1"/>
          </p:cNvSpPr>
          <p:nvPr>
            <p:ph type="body" idx="1"/>
          </p:nvPr>
        </p:nvSpPr>
        <p:spPr>
          <a:xfrm>
            <a:off x="1435608" y="1447800"/>
            <a:ext cx="7498080" cy="4800600"/>
          </a:xfrm>
          <a:prstGeom prst="rect">
            <a:avLst/>
          </a:prstGeom>
          <a:noFill/>
          <a:ln>
            <a:noFill/>
          </a:ln>
        </p:spPr>
        <p:txBody>
          <a:bodyPr spcFirstLastPara="1" wrap="square" lIns="91425" tIns="45700" rIns="91425" bIns="45700" anchor="t" anchorCtr="0">
            <a:normAutofit/>
          </a:bodyPr>
          <a:lstStyle>
            <a:lvl1pPr marL="457200" marR="0" lvl="0" indent="-391160" algn="l" rtl="0">
              <a:lnSpc>
                <a:spcPct val="100000"/>
              </a:lnSpc>
              <a:spcBef>
                <a:spcPts val="600"/>
              </a:spcBef>
              <a:spcAft>
                <a:spcPts val="0"/>
              </a:spcAft>
              <a:buClr>
                <a:schemeClr val="accent1"/>
              </a:buClr>
              <a:buSzPts val="2560"/>
              <a:buFont typeface="Noto Sans Symbols"/>
              <a:buChar char="⚫"/>
              <a:defRPr sz="3200" b="0" i="0" u="none" strike="noStrike" cap="none">
                <a:solidFill>
                  <a:schemeClr val="dk1"/>
                </a:solidFill>
                <a:latin typeface="Gill Sans"/>
                <a:ea typeface="Gill Sans"/>
                <a:cs typeface="Gill Sans"/>
                <a:sym typeface="Gill Sans"/>
              </a:defRPr>
            </a:lvl1pPr>
            <a:lvl2pPr marL="914400" marR="0" lvl="1" indent="-406400" algn="l" rtl="0">
              <a:lnSpc>
                <a:spcPct val="100000"/>
              </a:lnSpc>
              <a:spcBef>
                <a:spcPts val="550"/>
              </a:spcBef>
              <a:spcAft>
                <a:spcPts val="0"/>
              </a:spcAft>
              <a:buClr>
                <a:schemeClr val="accent1"/>
              </a:buClr>
              <a:buSzPts val="2800"/>
              <a:buFont typeface="Verdana"/>
              <a:buChar char="◦"/>
              <a:defRPr sz="2800" b="0" i="0" u="none" strike="noStrike" cap="none">
                <a:solidFill>
                  <a:schemeClr val="dk1"/>
                </a:solidFill>
                <a:latin typeface="Gill Sans"/>
                <a:ea typeface="Gill Sans"/>
                <a:cs typeface="Gill Sans"/>
                <a:sym typeface="Gill Sans"/>
              </a:defRPr>
            </a:lvl2pPr>
            <a:lvl3pPr marL="1371600" marR="0" lvl="2" indent="-381000" algn="l" rtl="0">
              <a:lnSpc>
                <a:spcPct val="100000"/>
              </a:lnSpc>
              <a:spcBef>
                <a:spcPts val="480"/>
              </a:spcBef>
              <a:spcAft>
                <a:spcPts val="0"/>
              </a:spcAft>
              <a:buClr>
                <a:schemeClr val="accent2"/>
              </a:buClr>
              <a:buSzPts val="2400"/>
              <a:buFont typeface="Noto Sans Symbols"/>
              <a:buChar char="●"/>
              <a:defRPr sz="2400" b="0" i="0" u="none" strike="noStrike" cap="none">
                <a:solidFill>
                  <a:schemeClr val="dk1"/>
                </a:solidFill>
                <a:latin typeface="Gill Sans"/>
                <a:ea typeface="Gill Sans"/>
                <a:cs typeface="Gill Sans"/>
                <a:sym typeface="Gill Sans"/>
              </a:defRPr>
            </a:lvl3pPr>
            <a:lvl4pPr marL="1828800" marR="0" lvl="3" indent="-355600" algn="l" rtl="0">
              <a:lnSpc>
                <a:spcPct val="100000"/>
              </a:lnSpc>
              <a:spcBef>
                <a:spcPts val="400"/>
              </a:spcBef>
              <a:spcAft>
                <a:spcPts val="0"/>
              </a:spcAft>
              <a:buClr>
                <a:schemeClr val="accent3"/>
              </a:buClr>
              <a:buSzPts val="2000"/>
              <a:buFont typeface="Noto Sans Symbols"/>
              <a:buChar char="●"/>
              <a:defRPr sz="2000" b="0" i="0" u="none" strike="noStrike" cap="none">
                <a:solidFill>
                  <a:schemeClr val="dk1"/>
                </a:solidFill>
                <a:latin typeface="Gill Sans"/>
                <a:ea typeface="Gill Sans"/>
                <a:cs typeface="Gill Sans"/>
                <a:sym typeface="Gill Sans"/>
              </a:defRPr>
            </a:lvl4pPr>
            <a:lvl5pPr marL="2286000" marR="0" lvl="4" indent="-355600" algn="l" rtl="0">
              <a:lnSpc>
                <a:spcPct val="100000"/>
              </a:lnSpc>
              <a:spcBef>
                <a:spcPts val="400"/>
              </a:spcBef>
              <a:spcAft>
                <a:spcPts val="0"/>
              </a:spcAft>
              <a:buClr>
                <a:schemeClr val="accent4"/>
              </a:buClr>
              <a:buSzPts val="2000"/>
              <a:buFont typeface="Noto Sans Symbols"/>
              <a:buChar char="●"/>
              <a:defRPr sz="2000" b="0" i="0" u="none" strike="noStrike" cap="none">
                <a:solidFill>
                  <a:schemeClr val="dk1"/>
                </a:solidFill>
                <a:latin typeface="Gill Sans"/>
                <a:ea typeface="Gill Sans"/>
                <a:cs typeface="Gill Sans"/>
                <a:sym typeface="Gill Sans"/>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Gill Sans"/>
                <a:ea typeface="Gill Sans"/>
                <a:cs typeface="Gill Sans"/>
                <a:sym typeface="Gill Sans"/>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9pPr>
          </a:lstStyle>
          <a:p>
            <a:endParaRPr/>
          </a:p>
        </p:txBody>
      </p:sp>
      <p:sp>
        <p:nvSpPr>
          <p:cNvPr id="12" name="Google Shape;12;p11"/>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A2A2A2"/>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3" name="Google Shape;13;p11"/>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A2A2A2"/>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4" name="Google Shape;14;p11"/>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sz="1000">
              <a:solidFill>
                <a:srgbClr val="30313E"/>
              </a:solidFill>
            </a:endParaRPr>
          </a:p>
        </p:txBody>
      </p:sp>
      <p:sp>
        <p:nvSpPr>
          <p:cNvPr id="15" name="Google Shape;15;p11"/>
          <p:cNvSpPr/>
          <p:nvPr/>
        </p:nvSpPr>
        <p:spPr>
          <a:xfrm>
            <a:off x="1014984" y="-54"/>
            <a:ext cx="73152" cy="6858054"/>
          </a:xfrm>
          <a:prstGeom prst="rect">
            <a:avLst/>
          </a:prstGeom>
          <a:solidFill>
            <a:schemeClr val="lt1"/>
          </a:solidFill>
          <a:ln>
            <a:noFill/>
          </a:ln>
          <a:effectLst>
            <a:outerShdw blurRad="38550" dist="38000" dir="10800000" algn="tl" rotWithShape="0">
              <a:srgbClr val="6A6A6A">
                <a:alpha val="2352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rockwoodschools.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pdesas.org/Standard/PACore" TargetMode="External"/><Relationship Id="rId5" Type="http://schemas.openxmlformats.org/officeDocument/2006/relationships/hyperlink" Target="http://www.miu4.org/spac" TargetMode="External"/><Relationship Id="rId4" Type="http://schemas.openxmlformats.org/officeDocument/2006/relationships/hyperlink" Target="http://www.rockwoodschools.org/pages/RASD/Elementary/Elementar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
          <p:cNvSpPr txBox="1">
            <a:spLocks noGrp="1"/>
          </p:cNvSpPr>
          <p:nvPr>
            <p:ph type="ctrTitle"/>
          </p:nvPr>
        </p:nvSpPr>
        <p:spPr>
          <a:xfrm>
            <a:off x="1550400" y="4345400"/>
            <a:ext cx="6962400" cy="20727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00000"/>
              </a:lnSpc>
              <a:spcBef>
                <a:spcPts val="0"/>
              </a:spcBef>
              <a:spcAft>
                <a:spcPts val="0"/>
              </a:spcAft>
              <a:buClr>
                <a:srgbClr val="D9D9E9"/>
              </a:buClr>
              <a:buSzPct val="82758"/>
              <a:buFont typeface="Arial"/>
              <a:buNone/>
            </a:pPr>
            <a:r>
              <a:rPr lang="en-US" sz="5800">
                <a:solidFill>
                  <a:srgbClr val="A2A2A2"/>
                </a:solidFill>
                <a:latin typeface="Oswald"/>
                <a:ea typeface="Oswald"/>
                <a:cs typeface="Oswald"/>
                <a:sym typeface="Oswald"/>
              </a:rPr>
              <a:t>2024-2025 New Student</a:t>
            </a:r>
            <a:br>
              <a:rPr lang="en-US" sz="5800">
                <a:solidFill>
                  <a:srgbClr val="A2A2A2"/>
                </a:solidFill>
                <a:latin typeface="Oswald"/>
                <a:ea typeface="Oswald"/>
                <a:cs typeface="Oswald"/>
                <a:sym typeface="Oswald"/>
              </a:rPr>
            </a:br>
            <a:r>
              <a:rPr lang="en-US" sz="5800">
                <a:solidFill>
                  <a:srgbClr val="A2A2A2"/>
                </a:solidFill>
                <a:latin typeface="Oswald"/>
                <a:ea typeface="Oswald"/>
                <a:cs typeface="Oswald"/>
                <a:sym typeface="Oswald"/>
              </a:rPr>
              <a:t>Orientation</a:t>
            </a:r>
            <a:endParaRPr sz="5800">
              <a:solidFill>
                <a:srgbClr val="A2A2A2"/>
              </a:solidFill>
              <a:latin typeface="Oswald"/>
              <a:ea typeface="Oswald"/>
              <a:cs typeface="Oswald"/>
              <a:sym typeface="Oswald"/>
            </a:endParaRPr>
          </a:p>
          <a:p>
            <a:pPr marL="0" lvl="0" indent="0" algn="ctr" rtl="0">
              <a:lnSpc>
                <a:spcPct val="100000"/>
              </a:lnSpc>
              <a:spcBef>
                <a:spcPts val="0"/>
              </a:spcBef>
              <a:spcAft>
                <a:spcPts val="0"/>
              </a:spcAft>
              <a:buClr>
                <a:srgbClr val="D9D9E9"/>
              </a:buClr>
              <a:buSzPct val="134161"/>
              <a:buFont typeface="Arial"/>
              <a:buNone/>
            </a:pPr>
            <a:r>
              <a:rPr lang="en-US" sz="3577">
                <a:solidFill>
                  <a:srgbClr val="A2A2A2"/>
                </a:solidFill>
                <a:latin typeface="Oswald"/>
                <a:ea typeface="Oswald"/>
                <a:cs typeface="Oswald"/>
                <a:sym typeface="Oswald"/>
              </a:rPr>
              <a:t>August 21st, 2024</a:t>
            </a:r>
            <a:endParaRPr sz="3577">
              <a:solidFill>
                <a:srgbClr val="A2A2A2"/>
              </a:solidFill>
              <a:latin typeface="Oswald"/>
              <a:ea typeface="Oswald"/>
              <a:cs typeface="Oswald"/>
              <a:sym typeface="Oswald"/>
            </a:endParaRPr>
          </a:p>
        </p:txBody>
      </p:sp>
      <p:pic>
        <p:nvPicPr>
          <p:cNvPr id="101" name="Google Shape;101;p1"/>
          <p:cNvPicPr preferRelativeResize="0"/>
          <p:nvPr/>
        </p:nvPicPr>
        <p:blipFill rotWithShape="1">
          <a:blip r:embed="rId3">
            <a:alphaModFix/>
          </a:blip>
          <a:srcRect/>
          <a:stretch/>
        </p:blipFill>
        <p:spPr>
          <a:xfrm>
            <a:off x="0" y="0"/>
            <a:ext cx="6015789" cy="3810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5"/>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3F4159"/>
              </a:buClr>
              <a:buSzPct val="100000"/>
              <a:buFont typeface="Architects Daughter"/>
              <a:buNone/>
            </a:pPr>
            <a:r>
              <a:rPr lang="en-US">
                <a:latin typeface="Architects Daughter"/>
                <a:ea typeface="Architects Daughter"/>
                <a:cs typeface="Architects Daughter"/>
                <a:sym typeface="Architects Daughter"/>
              </a:rPr>
              <a:t>Multiple Tiers of Support System</a:t>
            </a:r>
            <a:endParaRPr>
              <a:latin typeface="Architects Daughter"/>
              <a:ea typeface="Architects Daughter"/>
              <a:cs typeface="Architects Daughter"/>
              <a:sym typeface="Architects Daughter"/>
            </a:endParaRPr>
          </a:p>
        </p:txBody>
      </p:sp>
      <p:sp>
        <p:nvSpPr>
          <p:cNvPr id="164" name="Google Shape;164;p5"/>
          <p:cNvSpPr txBox="1">
            <a:spLocks noGrp="1"/>
          </p:cNvSpPr>
          <p:nvPr>
            <p:ph type="body" idx="1"/>
          </p:nvPr>
        </p:nvSpPr>
        <p:spPr>
          <a:xfrm>
            <a:off x="1435608" y="1447800"/>
            <a:ext cx="7498080" cy="4800600"/>
          </a:xfrm>
          <a:prstGeom prst="rect">
            <a:avLst/>
          </a:prstGeom>
          <a:noFill/>
          <a:ln>
            <a:noFill/>
          </a:ln>
        </p:spPr>
        <p:txBody>
          <a:bodyPr spcFirstLastPara="1" wrap="square" lIns="91425" tIns="45700" rIns="91425" bIns="45700" anchor="t" anchorCtr="0">
            <a:normAutofit fontScale="70000" lnSpcReduction="10000"/>
          </a:bodyPr>
          <a:lstStyle/>
          <a:p>
            <a:pPr marL="365760" lvl="0" indent="-271272" algn="l" rtl="0">
              <a:lnSpc>
                <a:spcPct val="100000"/>
              </a:lnSpc>
              <a:spcBef>
                <a:spcPts val="0"/>
              </a:spcBef>
              <a:spcAft>
                <a:spcPts val="0"/>
              </a:spcAft>
              <a:buSzPct val="80000"/>
              <a:buChar char="⚫"/>
            </a:pPr>
            <a:r>
              <a:rPr lang="en-US">
                <a:latin typeface="Architects Daughter"/>
                <a:ea typeface="Architects Daughter"/>
                <a:cs typeface="Architects Daughter"/>
                <a:sym typeface="Architects Daughter"/>
              </a:rPr>
              <a:t>The Multi-Tiered Support System practice and procedures will be implemented during the school year in Kindergarten through 3</a:t>
            </a:r>
            <a:r>
              <a:rPr lang="en-US" baseline="30000">
                <a:latin typeface="Architects Daughter"/>
                <a:ea typeface="Architects Daughter"/>
                <a:cs typeface="Architects Daughter"/>
                <a:sym typeface="Architects Daughter"/>
              </a:rPr>
              <a:t>rd</a:t>
            </a:r>
            <a:r>
              <a:rPr lang="en-US">
                <a:latin typeface="Architects Daughter"/>
                <a:ea typeface="Architects Daughter"/>
                <a:cs typeface="Architects Daughter"/>
                <a:sym typeface="Architects Daughter"/>
              </a:rPr>
              <a:t> grade.  Students demonstrating difficulties in reading will receive tiered supports.  Interventions are provided in regards to time length of instruction and student need.  </a:t>
            </a:r>
            <a:endParaRPr/>
          </a:p>
          <a:p>
            <a:pPr marL="365760" lvl="0" indent="-271272" algn="l" rtl="0">
              <a:lnSpc>
                <a:spcPct val="100000"/>
              </a:lnSpc>
              <a:spcBef>
                <a:spcPts val="600"/>
              </a:spcBef>
              <a:spcAft>
                <a:spcPts val="0"/>
              </a:spcAft>
              <a:buSzPct val="80000"/>
              <a:buChar char="⚫"/>
            </a:pPr>
            <a:r>
              <a:rPr lang="en-US">
                <a:latin typeface="Architects Daughter"/>
                <a:ea typeface="Architects Daughter"/>
                <a:cs typeface="Architects Daughter"/>
                <a:sym typeface="Architects Daughter"/>
              </a:rPr>
              <a:t>Tier I students will receive core instruction within the classroom. (90 minutes)</a:t>
            </a:r>
            <a:endParaRPr/>
          </a:p>
          <a:p>
            <a:pPr marL="365760" lvl="0" indent="-271272" algn="l" rtl="0">
              <a:lnSpc>
                <a:spcPct val="100000"/>
              </a:lnSpc>
              <a:spcBef>
                <a:spcPts val="600"/>
              </a:spcBef>
              <a:spcAft>
                <a:spcPts val="0"/>
              </a:spcAft>
              <a:buSzPct val="80000"/>
              <a:buChar char="⚫"/>
            </a:pPr>
            <a:r>
              <a:rPr lang="en-US">
                <a:latin typeface="Architects Daughter"/>
                <a:ea typeface="Architects Daughter"/>
                <a:cs typeface="Architects Daughter"/>
                <a:sym typeface="Architects Daughter"/>
              </a:rPr>
              <a:t>Tier II students will receive an additional 30 minutes of instruction in a small group setting.  </a:t>
            </a:r>
            <a:endParaRPr/>
          </a:p>
          <a:p>
            <a:pPr marL="365760" lvl="0" indent="-271272" algn="l" rtl="0">
              <a:lnSpc>
                <a:spcPct val="100000"/>
              </a:lnSpc>
              <a:spcBef>
                <a:spcPts val="600"/>
              </a:spcBef>
              <a:spcAft>
                <a:spcPts val="0"/>
              </a:spcAft>
              <a:buSzPct val="80000"/>
              <a:buChar char="⚫"/>
            </a:pPr>
            <a:r>
              <a:rPr lang="en-US">
                <a:latin typeface="Architects Daughter"/>
                <a:ea typeface="Architects Daughter"/>
                <a:cs typeface="Architects Daughter"/>
                <a:sym typeface="Architects Daughter"/>
              </a:rPr>
              <a:t>Tier III students will receive an additional 60 minutes of instruction in a small group/one on one setting.  </a:t>
            </a:r>
            <a:endParaRPr/>
          </a:p>
          <a:p>
            <a:pPr marL="365760" lvl="0" indent="-157480" algn="l" rtl="0">
              <a:lnSpc>
                <a:spcPct val="100000"/>
              </a:lnSpc>
              <a:spcBef>
                <a:spcPts val="600"/>
              </a:spcBef>
              <a:spcAft>
                <a:spcPts val="0"/>
              </a:spcAft>
              <a:buSzPct val="800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6"/>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3F4159"/>
              </a:buClr>
              <a:buSzPts val="4800"/>
              <a:buFont typeface="Architects Daughter"/>
              <a:buNone/>
            </a:pPr>
            <a:r>
              <a:rPr lang="en-US" sz="4800">
                <a:latin typeface="Architects Daughter"/>
                <a:ea typeface="Architects Daughter"/>
                <a:cs typeface="Architects Daughter"/>
                <a:sym typeface="Architects Daughter"/>
              </a:rPr>
              <a:t>Parent Information</a:t>
            </a:r>
            <a:endParaRPr/>
          </a:p>
        </p:txBody>
      </p:sp>
      <p:sp>
        <p:nvSpPr>
          <p:cNvPr id="170" name="Google Shape;170;p6"/>
          <p:cNvSpPr txBox="1">
            <a:spLocks noGrp="1"/>
          </p:cNvSpPr>
          <p:nvPr>
            <p:ph type="body" idx="1"/>
          </p:nvPr>
        </p:nvSpPr>
        <p:spPr>
          <a:xfrm>
            <a:off x="1435608" y="1447800"/>
            <a:ext cx="7498080" cy="4800600"/>
          </a:xfrm>
          <a:prstGeom prst="rect">
            <a:avLst/>
          </a:prstGeom>
          <a:noFill/>
          <a:ln>
            <a:noFill/>
          </a:ln>
        </p:spPr>
        <p:txBody>
          <a:bodyPr spcFirstLastPara="1" wrap="square" lIns="91425" tIns="45700" rIns="91425" bIns="45700" anchor="t" anchorCtr="0">
            <a:normAutofit lnSpcReduction="10000"/>
          </a:bodyPr>
          <a:lstStyle/>
          <a:p>
            <a:pPr marL="457200" lvl="0" indent="0" algn="l" rtl="0">
              <a:lnSpc>
                <a:spcPct val="100000"/>
              </a:lnSpc>
              <a:spcBef>
                <a:spcPts val="0"/>
              </a:spcBef>
              <a:spcAft>
                <a:spcPts val="0"/>
              </a:spcAft>
              <a:buClr>
                <a:schemeClr val="dk1"/>
              </a:buClr>
              <a:buSzPts val="1100"/>
              <a:buFont typeface="Arial"/>
              <a:buNone/>
            </a:pPr>
            <a:r>
              <a:rPr lang="en-US" sz="1400" b="1">
                <a:latin typeface="Calibri"/>
                <a:ea typeface="Calibri"/>
                <a:cs typeface="Calibri"/>
                <a:sym typeface="Calibri"/>
              </a:rPr>
              <a:t>Student Drop-off: (7:45 to 8:05 am)</a:t>
            </a:r>
            <a:endParaRPr sz="1400" b="1">
              <a:latin typeface="Calibri"/>
              <a:ea typeface="Calibri"/>
              <a:cs typeface="Calibri"/>
              <a:sym typeface="Calibri"/>
            </a:endParaRPr>
          </a:p>
          <a:p>
            <a:pPr marL="457200" lvl="0" indent="0" algn="l" rtl="0">
              <a:lnSpc>
                <a:spcPct val="100000"/>
              </a:lnSpc>
              <a:spcBef>
                <a:spcPts val="0"/>
              </a:spcBef>
              <a:spcAft>
                <a:spcPts val="0"/>
              </a:spcAft>
              <a:buClr>
                <a:schemeClr val="dk1"/>
              </a:buClr>
              <a:buSzPts val="1100"/>
              <a:buFont typeface="Arial"/>
              <a:buNone/>
            </a:pPr>
            <a:r>
              <a:rPr lang="en-US" sz="1400" b="1">
                <a:latin typeface="Calibri"/>
                <a:ea typeface="Calibri"/>
                <a:cs typeface="Calibri"/>
                <a:sym typeface="Calibri"/>
              </a:rPr>
              <a:t>Student Pick-Up: (2:50 to 3:00pm) </a:t>
            </a:r>
            <a:r>
              <a:rPr lang="en-US" sz="1400">
                <a:latin typeface="Calibri"/>
                <a:ea typeface="Calibri"/>
                <a:cs typeface="Calibri"/>
                <a:sym typeface="Calibri"/>
              </a:rPr>
              <a:t>please arrive prior to 2:50pm.</a:t>
            </a:r>
            <a:endParaRPr sz="1200">
              <a:latin typeface="Times New Roman"/>
              <a:ea typeface="Times New Roman"/>
              <a:cs typeface="Times New Roman"/>
              <a:sym typeface="Times New Roman"/>
            </a:endParaRPr>
          </a:p>
          <a:p>
            <a:pPr marL="914400" lvl="0" indent="-317500" algn="l" rtl="0">
              <a:lnSpc>
                <a:spcPct val="100000"/>
              </a:lnSpc>
              <a:spcBef>
                <a:spcPts val="0"/>
              </a:spcBef>
              <a:spcAft>
                <a:spcPts val="0"/>
              </a:spcAft>
              <a:buClr>
                <a:schemeClr val="dk1"/>
              </a:buClr>
              <a:buSzPts val="1400"/>
              <a:buFont typeface="Calibri"/>
              <a:buChar char="●"/>
            </a:pPr>
            <a:r>
              <a:rPr lang="en-US" sz="1400">
                <a:latin typeface="Calibri"/>
                <a:ea typeface="Calibri"/>
                <a:cs typeface="Calibri"/>
                <a:sym typeface="Calibri"/>
              </a:rPr>
              <a:t>Please stay in the line of vehicles.</a:t>
            </a:r>
            <a:endParaRPr sz="1400">
              <a:latin typeface="Calibri"/>
              <a:ea typeface="Calibri"/>
              <a:cs typeface="Calibri"/>
              <a:sym typeface="Calibri"/>
            </a:endParaRPr>
          </a:p>
          <a:p>
            <a:pPr marL="1371600" lvl="1" indent="-292100" algn="l" rtl="0">
              <a:lnSpc>
                <a:spcPct val="100000"/>
              </a:lnSpc>
              <a:spcBef>
                <a:spcPts val="0"/>
              </a:spcBef>
              <a:spcAft>
                <a:spcPts val="0"/>
              </a:spcAft>
              <a:buClr>
                <a:schemeClr val="dk1"/>
              </a:buClr>
              <a:buSzPts val="1000"/>
              <a:buFont typeface="Calibri"/>
              <a:buChar char="●"/>
            </a:pPr>
            <a:r>
              <a:rPr lang="en-US" sz="1100">
                <a:latin typeface="Calibri"/>
                <a:ea typeface="Calibri"/>
                <a:cs typeface="Calibri"/>
                <a:sym typeface="Calibri"/>
              </a:rPr>
              <a:t>Do not park in the line or in the parking spaces.</a:t>
            </a:r>
            <a:endParaRPr sz="1100">
              <a:latin typeface="Calibri"/>
              <a:ea typeface="Calibri"/>
              <a:cs typeface="Calibri"/>
              <a:sym typeface="Calibri"/>
            </a:endParaRPr>
          </a:p>
          <a:p>
            <a:pPr marL="1371600" lvl="1" indent="-317500" algn="l" rtl="0">
              <a:lnSpc>
                <a:spcPct val="100000"/>
              </a:lnSpc>
              <a:spcBef>
                <a:spcPts val="0"/>
              </a:spcBef>
              <a:spcAft>
                <a:spcPts val="0"/>
              </a:spcAft>
              <a:buClr>
                <a:schemeClr val="dk1"/>
              </a:buClr>
              <a:buSzPts val="1400"/>
              <a:buFont typeface="Calibri"/>
              <a:buChar char="●"/>
            </a:pPr>
            <a:r>
              <a:rPr lang="en-US" sz="1100">
                <a:latin typeface="Calibri"/>
                <a:ea typeface="Calibri"/>
                <a:cs typeface="Calibri"/>
                <a:sym typeface="Calibri"/>
              </a:rPr>
              <a:t>If possible, pull all the way up to the cone on the sidewalk</a:t>
            </a:r>
            <a:endParaRPr sz="1400">
              <a:latin typeface="Calibri"/>
              <a:ea typeface="Calibri"/>
              <a:cs typeface="Calibri"/>
              <a:sym typeface="Calibri"/>
            </a:endParaRPr>
          </a:p>
          <a:p>
            <a:pPr marL="914400" lvl="0" indent="-317500" algn="l" rtl="0">
              <a:lnSpc>
                <a:spcPct val="100000"/>
              </a:lnSpc>
              <a:spcBef>
                <a:spcPts val="0"/>
              </a:spcBef>
              <a:spcAft>
                <a:spcPts val="0"/>
              </a:spcAft>
              <a:buClr>
                <a:schemeClr val="dk1"/>
              </a:buClr>
              <a:buSzPts val="1400"/>
              <a:buFont typeface="Calibri"/>
              <a:buChar char="●"/>
            </a:pPr>
            <a:r>
              <a:rPr lang="en-US" sz="1400">
                <a:latin typeface="Calibri"/>
                <a:ea typeface="Calibri"/>
                <a:cs typeface="Calibri"/>
                <a:sym typeface="Calibri"/>
              </a:rPr>
              <a:t>Please stay in your vehicle.</a:t>
            </a:r>
            <a:endParaRPr sz="1400">
              <a:latin typeface="Calibri"/>
              <a:ea typeface="Calibri"/>
              <a:cs typeface="Calibri"/>
              <a:sym typeface="Calibri"/>
            </a:endParaRPr>
          </a:p>
          <a:p>
            <a:pPr marL="914400" lvl="0" indent="-317500" algn="l" rtl="0">
              <a:lnSpc>
                <a:spcPct val="100000"/>
              </a:lnSpc>
              <a:spcBef>
                <a:spcPts val="0"/>
              </a:spcBef>
              <a:spcAft>
                <a:spcPts val="0"/>
              </a:spcAft>
              <a:buClr>
                <a:schemeClr val="dk1"/>
              </a:buClr>
              <a:buSzPts val="1400"/>
              <a:buFont typeface="Calibri"/>
              <a:buChar char="●"/>
            </a:pPr>
            <a:r>
              <a:rPr lang="en-US" sz="1400">
                <a:latin typeface="Calibri"/>
                <a:ea typeface="Calibri"/>
                <a:cs typeface="Calibri"/>
                <a:sym typeface="Calibri"/>
              </a:rPr>
              <a:t>All children should enter and exit the vehicle on the passenger side of the vehicle.  Please have your child ready to exit when you near the cone or sidewalk.</a:t>
            </a:r>
            <a:endParaRPr sz="1400">
              <a:latin typeface="Calibri"/>
              <a:ea typeface="Calibri"/>
              <a:cs typeface="Calibri"/>
              <a:sym typeface="Calibri"/>
            </a:endParaRPr>
          </a:p>
          <a:p>
            <a:pPr marL="914400" lvl="0" indent="-317500" algn="l" rtl="0">
              <a:lnSpc>
                <a:spcPct val="100000"/>
              </a:lnSpc>
              <a:spcBef>
                <a:spcPts val="0"/>
              </a:spcBef>
              <a:spcAft>
                <a:spcPts val="0"/>
              </a:spcAft>
              <a:buClr>
                <a:schemeClr val="dk1"/>
              </a:buClr>
              <a:buSzPts val="1400"/>
              <a:buFont typeface="Calibri"/>
              <a:buChar char="●"/>
            </a:pPr>
            <a:r>
              <a:rPr lang="en-US" sz="1400">
                <a:latin typeface="Calibri"/>
                <a:ea typeface="Calibri"/>
                <a:cs typeface="Calibri"/>
                <a:sym typeface="Calibri"/>
              </a:rPr>
              <a:t>Please have your child enter and exit the vehicle when they are on sidewalk.  </a:t>
            </a:r>
            <a:endParaRPr sz="1400">
              <a:latin typeface="Calibri"/>
              <a:ea typeface="Calibri"/>
              <a:cs typeface="Calibri"/>
              <a:sym typeface="Calibri"/>
            </a:endParaRPr>
          </a:p>
          <a:p>
            <a:pPr marL="1371600" lvl="2" indent="-317500" algn="l" rtl="0">
              <a:lnSpc>
                <a:spcPct val="100000"/>
              </a:lnSpc>
              <a:spcBef>
                <a:spcPts val="0"/>
              </a:spcBef>
              <a:spcAft>
                <a:spcPts val="0"/>
              </a:spcAft>
              <a:buSzPts val="1400"/>
              <a:buFont typeface="Calibri"/>
              <a:buChar char="●"/>
            </a:pPr>
            <a:r>
              <a:rPr lang="en-US" sz="1400" i="1" u="sng">
                <a:latin typeface="Calibri"/>
                <a:ea typeface="Calibri"/>
                <a:cs typeface="Calibri"/>
                <a:sym typeface="Calibri"/>
              </a:rPr>
              <a:t>Please exit on the passenger side of the vehicle</a:t>
            </a:r>
            <a:r>
              <a:rPr lang="en-US" sz="1400">
                <a:latin typeface="Calibri"/>
                <a:ea typeface="Calibri"/>
                <a:cs typeface="Calibri"/>
                <a:sym typeface="Calibri"/>
              </a:rPr>
              <a:t>.</a:t>
            </a:r>
            <a:endParaRPr sz="1400">
              <a:latin typeface="Calibri"/>
              <a:ea typeface="Calibri"/>
              <a:cs typeface="Calibri"/>
              <a:sym typeface="Calibri"/>
            </a:endParaRPr>
          </a:p>
          <a:p>
            <a:pPr marL="914400" lvl="0" indent="-317500" algn="l" rtl="0">
              <a:lnSpc>
                <a:spcPct val="100000"/>
              </a:lnSpc>
              <a:spcBef>
                <a:spcPts val="0"/>
              </a:spcBef>
              <a:spcAft>
                <a:spcPts val="0"/>
              </a:spcAft>
              <a:buClr>
                <a:schemeClr val="dk1"/>
              </a:buClr>
              <a:buSzPts val="1400"/>
              <a:buFont typeface="Calibri"/>
              <a:buChar char="●"/>
            </a:pPr>
            <a:r>
              <a:rPr lang="en-US" sz="1400">
                <a:latin typeface="Calibri"/>
                <a:ea typeface="Calibri"/>
                <a:cs typeface="Calibri"/>
                <a:sym typeface="Calibri"/>
              </a:rPr>
              <a:t>After dropping or picking up your child, please check your surroundings and move forward with traffic.</a:t>
            </a:r>
            <a:endParaRPr sz="1400">
              <a:latin typeface="Calibri"/>
              <a:ea typeface="Calibri"/>
              <a:cs typeface="Calibri"/>
              <a:sym typeface="Calibri"/>
            </a:endParaRPr>
          </a:p>
          <a:p>
            <a:pPr marL="914400" lvl="0" indent="-304800" algn="l" rtl="0">
              <a:lnSpc>
                <a:spcPct val="100000"/>
              </a:lnSpc>
              <a:spcBef>
                <a:spcPts val="0"/>
              </a:spcBef>
              <a:spcAft>
                <a:spcPts val="0"/>
              </a:spcAft>
              <a:buClr>
                <a:schemeClr val="dk1"/>
              </a:buClr>
              <a:buSzPts val="1200"/>
              <a:buFont typeface="Times New Roman"/>
              <a:buChar char="●"/>
            </a:pPr>
            <a:r>
              <a:rPr lang="en-US" sz="1400">
                <a:latin typeface="Calibri"/>
                <a:ea typeface="Calibri"/>
                <a:cs typeface="Calibri"/>
                <a:sym typeface="Calibri"/>
              </a:rPr>
              <a:t>Please be patient with staff and other parents in this process. </a:t>
            </a:r>
            <a:endParaRPr sz="1400">
              <a:latin typeface="Calibri"/>
              <a:ea typeface="Calibri"/>
              <a:cs typeface="Calibri"/>
              <a:sym typeface="Calibri"/>
            </a:endParaRPr>
          </a:p>
          <a:p>
            <a:pPr marL="0" lvl="0" indent="0" algn="ctr" rtl="0">
              <a:lnSpc>
                <a:spcPct val="107916"/>
              </a:lnSpc>
              <a:spcBef>
                <a:spcPts val="1200"/>
              </a:spcBef>
              <a:spcAft>
                <a:spcPts val="0"/>
              </a:spcAft>
              <a:buSzPts val="1440"/>
              <a:buNone/>
            </a:pPr>
            <a:r>
              <a:rPr lang="en-US" sz="2200" b="1" u="sng">
                <a:latin typeface="Calibri"/>
                <a:ea typeface="Calibri"/>
                <a:cs typeface="Calibri"/>
                <a:sym typeface="Calibri"/>
              </a:rPr>
              <a:t>Elementary Parking Lot: Closed to Parent Vehicles</a:t>
            </a:r>
            <a:endParaRPr sz="2200" b="1" u="sng">
              <a:latin typeface="Calibri"/>
              <a:ea typeface="Calibri"/>
              <a:cs typeface="Calibri"/>
              <a:sym typeface="Calibri"/>
            </a:endParaRPr>
          </a:p>
          <a:p>
            <a:pPr marL="0" lvl="0" indent="0" algn="ctr" rtl="0">
              <a:lnSpc>
                <a:spcPct val="107916"/>
              </a:lnSpc>
              <a:spcBef>
                <a:spcPts val="800"/>
              </a:spcBef>
              <a:spcAft>
                <a:spcPts val="0"/>
              </a:spcAft>
              <a:buSzPts val="1440"/>
              <a:buNone/>
            </a:pPr>
            <a:r>
              <a:rPr lang="en-US" sz="1800">
                <a:latin typeface="Calibri"/>
                <a:ea typeface="Calibri"/>
                <a:cs typeface="Calibri"/>
                <a:sym typeface="Calibri"/>
              </a:rPr>
              <a:t>The safety of our students is of great concern to us. Restricted access to the elementary school is done with safety in mind. School buses will be unloading students from 7:30am until 8:15am and in the afternoon they will be loading students from 2:45pm until 3:40pm.</a:t>
            </a:r>
            <a:endParaRPr sz="1800">
              <a:latin typeface="Calibri"/>
              <a:ea typeface="Calibri"/>
              <a:cs typeface="Calibri"/>
              <a:sym typeface="Calibri"/>
            </a:endParaRPr>
          </a:p>
          <a:p>
            <a:pPr marL="457200" lvl="0" indent="0" algn="l" rtl="0">
              <a:lnSpc>
                <a:spcPct val="100000"/>
              </a:lnSpc>
              <a:spcBef>
                <a:spcPts val="800"/>
              </a:spcBef>
              <a:spcAft>
                <a:spcPts val="1200"/>
              </a:spcAft>
              <a:buSzPts val="1440"/>
              <a:buNone/>
            </a:pPr>
            <a:endParaRPr sz="14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7"/>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3F4159"/>
              </a:buClr>
              <a:buSzPts val="4300"/>
              <a:buFont typeface="Architects Daughter"/>
              <a:buNone/>
            </a:pPr>
            <a:r>
              <a:rPr lang="en-US">
                <a:latin typeface="Architects Daughter"/>
                <a:ea typeface="Architects Daughter"/>
                <a:cs typeface="Architects Daughter"/>
                <a:sym typeface="Architects Daughter"/>
              </a:rPr>
              <a:t>Parent Involvement</a:t>
            </a:r>
            <a:endParaRPr>
              <a:latin typeface="Architects Daughter"/>
              <a:ea typeface="Architects Daughter"/>
              <a:cs typeface="Architects Daughter"/>
              <a:sym typeface="Architects Daughter"/>
            </a:endParaRPr>
          </a:p>
        </p:txBody>
      </p:sp>
      <p:sp>
        <p:nvSpPr>
          <p:cNvPr id="176" name="Google Shape;176;p7"/>
          <p:cNvSpPr txBox="1">
            <a:spLocks noGrp="1"/>
          </p:cNvSpPr>
          <p:nvPr>
            <p:ph type="body" idx="1"/>
          </p:nvPr>
        </p:nvSpPr>
        <p:spPr>
          <a:xfrm>
            <a:off x="1435608" y="1447800"/>
            <a:ext cx="7498080" cy="4800600"/>
          </a:xfrm>
          <a:prstGeom prst="rect">
            <a:avLst/>
          </a:prstGeom>
          <a:noFill/>
          <a:ln>
            <a:noFill/>
          </a:ln>
        </p:spPr>
        <p:txBody>
          <a:bodyPr spcFirstLastPara="1" wrap="square" lIns="91425" tIns="45700" rIns="91425" bIns="45700" anchor="t" anchorCtr="0">
            <a:normAutofit fontScale="70000" lnSpcReduction="20000"/>
          </a:bodyPr>
          <a:lstStyle/>
          <a:p>
            <a:pPr marL="365760" lvl="0" indent="-283464" algn="l" rtl="0">
              <a:lnSpc>
                <a:spcPct val="100000"/>
              </a:lnSpc>
              <a:spcBef>
                <a:spcPts val="0"/>
              </a:spcBef>
              <a:spcAft>
                <a:spcPts val="0"/>
              </a:spcAft>
              <a:buSzPct val="80000"/>
              <a:buChar char="⚫"/>
            </a:pPr>
            <a:r>
              <a:rPr lang="en-US">
                <a:latin typeface="Architects Daughter"/>
                <a:ea typeface="Architects Daughter"/>
                <a:cs typeface="Architects Daughter"/>
                <a:sym typeface="Architects Daughter"/>
              </a:rPr>
              <a:t>The RAES administration, faculty, and staff invites parents to visit the school, your child’s classroom, and to participate in a number of school/classroom events that will be held throughout the school year.</a:t>
            </a:r>
            <a:endParaRPr/>
          </a:p>
          <a:p>
            <a:pPr marL="365760" lvl="0" indent="-283464" algn="l" rtl="0">
              <a:lnSpc>
                <a:spcPct val="100000"/>
              </a:lnSpc>
              <a:spcBef>
                <a:spcPts val="600"/>
              </a:spcBef>
              <a:spcAft>
                <a:spcPts val="0"/>
              </a:spcAft>
              <a:buSzPct val="80000"/>
              <a:buChar char="⚫"/>
            </a:pPr>
            <a:r>
              <a:rPr lang="en-US">
                <a:latin typeface="Architects Daughter"/>
                <a:ea typeface="Architects Daughter"/>
                <a:cs typeface="Architects Daughter"/>
                <a:sym typeface="Architects Daughter"/>
              </a:rPr>
              <a:t>Parents are a child’s first teacher and a parent’s attitude, outlook toward, and support related to education has a direct correlation to a child’s academic success.</a:t>
            </a:r>
            <a:endParaRPr/>
          </a:p>
          <a:p>
            <a:pPr marL="365760" lvl="0" indent="-283464" algn="l" rtl="0">
              <a:lnSpc>
                <a:spcPct val="100000"/>
              </a:lnSpc>
              <a:spcBef>
                <a:spcPts val="600"/>
              </a:spcBef>
              <a:spcAft>
                <a:spcPts val="0"/>
              </a:spcAft>
              <a:buSzPct val="80000"/>
              <a:buChar char="⚫"/>
            </a:pPr>
            <a:r>
              <a:rPr lang="en-US">
                <a:latin typeface="Architects Daughter"/>
                <a:ea typeface="Architects Daughter"/>
                <a:cs typeface="Architects Daughter"/>
                <a:sym typeface="Architects Daughter"/>
              </a:rPr>
              <a:t>Please review school materials sent home as important information from teachers and the school comes home almost daily.  </a:t>
            </a:r>
            <a:endParaRPr/>
          </a:p>
          <a:p>
            <a:pPr marL="365760" lvl="0" indent="-283464" algn="l" rtl="0">
              <a:lnSpc>
                <a:spcPct val="100000"/>
              </a:lnSpc>
              <a:spcBef>
                <a:spcPts val="600"/>
              </a:spcBef>
              <a:spcAft>
                <a:spcPts val="0"/>
              </a:spcAft>
              <a:buSzPct val="80000"/>
              <a:buChar char="⚫"/>
            </a:pPr>
            <a:r>
              <a:rPr lang="en-US">
                <a:latin typeface="Architects Daughter"/>
                <a:ea typeface="Architects Daughter"/>
                <a:cs typeface="Architects Daughter"/>
                <a:sym typeface="Architects Daughter"/>
              </a:rPr>
              <a:t>Parent involvement sessions and other fun school activities take place throughout the year.  Please plan to attend as many events as possible.  Examples: PTO Family Reading and Fun Nights, Trunk or Treat, and Parent Educational Sessions.  </a:t>
            </a:r>
            <a:endParaRPr/>
          </a:p>
          <a:p>
            <a:pPr marL="365760" lvl="0" indent="-169668" algn="l" rtl="0">
              <a:lnSpc>
                <a:spcPct val="100000"/>
              </a:lnSpc>
              <a:spcBef>
                <a:spcPts val="600"/>
              </a:spcBef>
              <a:spcAft>
                <a:spcPts val="0"/>
              </a:spcAft>
              <a:buSzPct val="800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8"/>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4159"/>
              </a:buClr>
              <a:buSzPts val="3600"/>
              <a:buFont typeface="Architects Daughter"/>
              <a:buNone/>
            </a:pPr>
            <a:r>
              <a:rPr lang="en-US" sz="3600">
                <a:latin typeface="Architects Daughter"/>
                <a:ea typeface="Architects Daughter"/>
                <a:cs typeface="Architects Daughter"/>
                <a:sym typeface="Architects Daughter"/>
              </a:rPr>
              <a:t>Procedures/Student Handbook</a:t>
            </a:r>
            <a:endParaRPr sz="3600"/>
          </a:p>
        </p:txBody>
      </p:sp>
      <p:sp>
        <p:nvSpPr>
          <p:cNvPr id="182" name="Google Shape;182;p8"/>
          <p:cNvSpPr txBox="1">
            <a:spLocks noGrp="1"/>
          </p:cNvSpPr>
          <p:nvPr>
            <p:ph type="body" idx="1"/>
          </p:nvPr>
        </p:nvSpPr>
        <p:spPr>
          <a:xfrm>
            <a:off x="1435608" y="1447800"/>
            <a:ext cx="7498080" cy="4800600"/>
          </a:xfrm>
          <a:prstGeom prst="rect">
            <a:avLst/>
          </a:prstGeom>
          <a:noFill/>
          <a:ln>
            <a:noFill/>
          </a:ln>
        </p:spPr>
        <p:txBody>
          <a:bodyPr spcFirstLastPara="1" wrap="square" lIns="91425" tIns="45700" rIns="91425" bIns="45700" anchor="t" anchorCtr="0">
            <a:normAutofit fontScale="85000" lnSpcReduction="20000"/>
          </a:bodyPr>
          <a:lstStyle/>
          <a:p>
            <a:pPr marL="365760" lvl="0" indent="-283464" algn="l" rtl="0">
              <a:lnSpc>
                <a:spcPct val="100000"/>
              </a:lnSpc>
              <a:spcBef>
                <a:spcPts val="0"/>
              </a:spcBef>
              <a:spcAft>
                <a:spcPts val="0"/>
              </a:spcAft>
              <a:buSzPct val="80000"/>
              <a:buNone/>
            </a:pPr>
            <a:r>
              <a:rPr lang="en-US" b="1">
                <a:solidFill>
                  <a:srgbClr val="FF0000"/>
                </a:solidFill>
                <a:latin typeface="Architects Daughter"/>
                <a:ea typeface="Architects Daughter"/>
                <a:cs typeface="Architects Daughter"/>
                <a:sym typeface="Architects Daughter"/>
              </a:rPr>
              <a:t>Bus Notes/Changes</a:t>
            </a:r>
            <a:endParaRPr/>
          </a:p>
          <a:p>
            <a:pPr marL="365760" lvl="0" indent="-283464" algn="l" rtl="0">
              <a:lnSpc>
                <a:spcPct val="100000"/>
              </a:lnSpc>
              <a:spcBef>
                <a:spcPts val="600"/>
              </a:spcBef>
              <a:spcAft>
                <a:spcPts val="0"/>
              </a:spcAft>
              <a:buSzPct val="80000"/>
              <a:buNone/>
            </a:pPr>
            <a:r>
              <a:rPr lang="en-US" sz="1900" b="1" i="1">
                <a:latin typeface="Architects Daughter"/>
                <a:ea typeface="Architects Daughter"/>
                <a:cs typeface="Architects Daughter"/>
                <a:sym typeface="Architects Daughter"/>
              </a:rPr>
              <a:t>For Safety purposes:</a:t>
            </a:r>
            <a:endParaRPr sz="1900">
              <a:latin typeface="Architects Daughter"/>
              <a:ea typeface="Architects Daughter"/>
              <a:cs typeface="Architects Daughter"/>
              <a:sym typeface="Architects Daughter"/>
            </a:endParaRPr>
          </a:p>
          <a:p>
            <a:pPr marL="365760" lvl="0" indent="-283464" algn="l" rtl="0">
              <a:lnSpc>
                <a:spcPct val="100000"/>
              </a:lnSpc>
              <a:spcBef>
                <a:spcPts val="600"/>
              </a:spcBef>
              <a:spcAft>
                <a:spcPts val="0"/>
              </a:spcAft>
              <a:buSzPct val="80000"/>
              <a:buNone/>
            </a:pPr>
            <a:r>
              <a:rPr lang="en-US" sz="1900">
                <a:latin typeface="Architects Daughter"/>
                <a:ea typeface="Architects Daughter"/>
                <a:cs typeface="Architects Daughter"/>
                <a:sym typeface="Architects Daughter"/>
              </a:rPr>
              <a:t>	1. Requests for bus changes made by telephone WILL NOT be permitted.  Our goal is not to inconvenience you, but to ensure safe and proper transportation for your child.  </a:t>
            </a:r>
            <a:r>
              <a:rPr lang="en-US" sz="1900" b="1">
                <a:latin typeface="Architects Daughter"/>
                <a:ea typeface="Architects Daughter"/>
                <a:cs typeface="Architects Daughter"/>
                <a:sym typeface="Architects Daughter"/>
              </a:rPr>
              <a:t>Students will only be dropped off at their listed Primary, Secondary, and emergency stops.  </a:t>
            </a:r>
            <a:endParaRPr sz="1900">
              <a:latin typeface="Architects Daughter"/>
              <a:ea typeface="Architects Daughter"/>
              <a:cs typeface="Architects Daughter"/>
              <a:sym typeface="Architects Daughter"/>
            </a:endParaRPr>
          </a:p>
          <a:p>
            <a:pPr marL="365760" lvl="0" indent="-283464" algn="l" rtl="0">
              <a:lnSpc>
                <a:spcPct val="100000"/>
              </a:lnSpc>
              <a:spcBef>
                <a:spcPts val="600"/>
              </a:spcBef>
              <a:spcAft>
                <a:spcPts val="0"/>
              </a:spcAft>
              <a:buSzPct val="80000"/>
              <a:buNone/>
            </a:pPr>
            <a:r>
              <a:rPr lang="en-US" sz="1900">
                <a:latin typeface="Architects Daughter"/>
                <a:ea typeface="Architects Daughter"/>
                <a:cs typeface="Architects Daughter"/>
                <a:sym typeface="Architects Daughter"/>
              </a:rPr>
              <a:t>	2. A separate note is required for each student. ( Notes for multiple children, even from same family, will not be accepted.)</a:t>
            </a:r>
            <a:endParaRPr/>
          </a:p>
          <a:p>
            <a:pPr marL="365760" lvl="0" indent="-283464" algn="l" rtl="0">
              <a:lnSpc>
                <a:spcPct val="100000"/>
              </a:lnSpc>
              <a:spcBef>
                <a:spcPts val="600"/>
              </a:spcBef>
              <a:spcAft>
                <a:spcPts val="0"/>
              </a:spcAft>
              <a:buSzPct val="80000"/>
              <a:buNone/>
            </a:pPr>
            <a:r>
              <a:rPr lang="en-US" sz="1900">
                <a:latin typeface="Architects Daughter"/>
                <a:ea typeface="Architects Daughter"/>
                <a:cs typeface="Architects Daughter"/>
                <a:sym typeface="Architects Daughter"/>
              </a:rPr>
              <a:t>	3. Please limit bus changes.  </a:t>
            </a:r>
            <a:r>
              <a:rPr lang="en-US" sz="1900" i="1">
                <a:latin typeface="Architects Daughter"/>
                <a:ea typeface="Architects Daughter"/>
                <a:cs typeface="Architects Daughter"/>
                <a:sym typeface="Architects Daughter"/>
              </a:rPr>
              <a:t>It is our priority to provide a safe experience at Rockwood Area School.  Last minute bus changes makes it very difficult to properly account for each student. </a:t>
            </a:r>
            <a:r>
              <a:rPr lang="en-US" sz="1900">
                <a:latin typeface="Architects Daughter"/>
                <a:ea typeface="Architects Daughter"/>
                <a:cs typeface="Architects Daughter"/>
                <a:sym typeface="Architects Daughter"/>
              </a:rPr>
              <a:t> When writing a  bus change note, please include the following information:</a:t>
            </a:r>
            <a:endParaRPr/>
          </a:p>
          <a:p>
            <a:pPr marL="640080" lvl="1" indent="-237744" algn="l" rtl="0">
              <a:lnSpc>
                <a:spcPct val="100000"/>
              </a:lnSpc>
              <a:spcBef>
                <a:spcPts val="550"/>
              </a:spcBef>
              <a:spcAft>
                <a:spcPts val="0"/>
              </a:spcAft>
              <a:buSzPct val="100000"/>
              <a:buChar char="◦"/>
            </a:pPr>
            <a:r>
              <a:rPr lang="en-US" sz="1900">
                <a:latin typeface="Architects Daughter"/>
                <a:ea typeface="Architects Daughter"/>
                <a:cs typeface="Architects Daughter"/>
                <a:sym typeface="Architects Daughter"/>
              </a:rPr>
              <a:t>1.     FIRST and LAST NAME of student.</a:t>
            </a:r>
            <a:endParaRPr/>
          </a:p>
          <a:p>
            <a:pPr marL="640080" lvl="1" indent="-237744" algn="l" rtl="0">
              <a:lnSpc>
                <a:spcPct val="100000"/>
              </a:lnSpc>
              <a:spcBef>
                <a:spcPts val="550"/>
              </a:spcBef>
              <a:spcAft>
                <a:spcPts val="0"/>
              </a:spcAft>
              <a:buSzPct val="100000"/>
              <a:buChar char="◦"/>
            </a:pPr>
            <a:r>
              <a:rPr lang="en-US" sz="1900">
                <a:latin typeface="Architects Daughter"/>
                <a:ea typeface="Architects Daughter"/>
                <a:cs typeface="Architects Daughter"/>
                <a:sym typeface="Architects Daughter"/>
              </a:rPr>
              <a:t>2.     NAME of Homeroom Teacher.</a:t>
            </a:r>
            <a:endParaRPr/>
          </a:p>
          <a:p>
            <a:pPr marL="640080" lvl="1" indent="-237744" algn="l" rtl="0">
              <a:lnSpc>
                <a:spcPct val="100000"/>
              </a:lnSpc>
              <a:spcBef>
                <a:spcPts val="550"/>
              </a:spcBef>
              <a:spcAft>
                <a:spcPts val="0"/>
              </a:spcAft>
              <a:buSzPct val="100000"/>
              <a:buChar char="◦"/>
            </a:pPr>
            <a:r>
              <a:rPr lang="en-US" sz="1900">
                <a:latin typeface="Architects Daughter"/>
                <a:ea typeface="Architects Daughter"/>
                <a:cs typeface="Architects Daughter"/>
                <a:sym typeface="Architects Daughter"/>
              </a:rPr>
              <a:t>3.     GRADE of Student.</a:t>
            </a:r>
            <a:endParaRPr/>
          </a:p>
          <a:p>
            <a:pPr marL="640080" lvl="1" indent="-237744" algn="l" rtl="0">
              <a:lnSpc>
                <a:spcPct val="100000"/>
              </a:lnSpc>
              <a:spcBef>
                <a:spcPts val="550"/>
              </a:spcBef>
              <a:spcAft>
                <a:spcPts val="0"/>
              </a:spcAft>
              <a:buSzPct val="100000"/>
              <a:buChar char="◦"/>
            </a:pPr>
            <a:r>
              <a:rPr lang="en-US" sz="1900">
                <a:latin typeface="Architects Daughter"/>
                <a:ea typeface="Architects Daughter"/>
                <a:cs typeface="Architects Daughter"/>
                <a:sym typeface="Architects Daughter"/>
              </a:rPr>
              <a:t>4.     DATE that bus change will occur.</a:t>
            </a:r>
            <a:endParaRPr/>
          </a:p>
          <a:p>
            <a:pPr marL="640080" lvl="1" indent="-237744" algn="l" rtl="0">
              <a:lnSpc>
                <a:spcPct val="100000"/>
              </a:lnSpc>
              <a:spcBef>
                <a:spcPts val="550"/>
              </a:spcBef>
              <a:spcAft>
                <a:spcPts val="0"/>
              </a:spcAft>
              <a:buSzPct val="100000"/>
              <a:buChar char="◦"/>
            </a:pPr>
            <a:r>
              <a:rPr lang="en-US" sz="1900">
                <a:latin typeface="Architects Daughter"/>
                <a:ea typeface="Architects Daughter"/>
                <a:cs typeface="Architects Daughter"/>
                <a:sym typeface="Architects Daughter"/>
              </a:rPr>
              <a:t>5.     DESTINATION that the excuse child will be going to.</a:t>
            </a:r>
            <a:endParaRPr/>
          </a:p>
          <a:p>
            <a:pPr marL="640080" lvl="1" indent="-237744" algn="l" rtl="0">
              <a:lnSpc>
                <a:spcPct val="100000"/>
              </a:lnSpc>
              <a:spcBef>
                <a:spcPts val="550"/>
              </a:spcBef>
              <a:spcAft>
                <a:spcPts val="0"/>
              </a:spcAft>
              <a:buSzPct val="100000"/>
              <a:buChar char="◦"/>
            </a:pPr>
            <a:r>
              <a:rPr lang="en-US" sz="1900">
                <a:latin typeface="Architects Daughter"/>
                <a:ea typeface="Architects Daughter"/>
                <a:cs typeface="Architects Daughter"/>
                <a:sym typeface="Architects Daughter"/>
              </a:rPr>
              <a:t>6.     BUS #  student will be changing to.</a:t>
            </a:r>
            <a:endParaRPr/>
          </a:p>
          <a:p>
            <a:pPr marL="640080" lvl="1" indent="-237744" algn="l" rtl="0">
              <a:lnSpc>
                <a:spcPct val="100000"/>
              </a:lnSpc>
              <a:spcBef>
                <a:spcPts val="550"/>
              </a:spcBef>
              <a:spcAft>
                <a:spcPts val="0"/>
              </a:spcAft>
              <a:buSzPct val="100000"/>
              <a:buChar char="◦"/>
            </a:pPr>
            <a:r>
              <a:rPr lang="en-US" sz="1900">
                <a:latin typeface="Architects Daughter"/>
                <a:ea typeface="Architects Daughter"/>
                <a:cs typeface="Architects Daughter"/>
                <a:sym typeface="Architects Daughter"/>
              </a:rPr>
              <a:t>7.     SIGNATURE of parent.</a:t>
            </a:r>
            <a:endParaRPr/>
          </a:p>
          <a:p>
            <a:pPr marL="365760" lvl="0" indent="-145286" algn="l" rtl="0">
              <a:lnSpc>
                <a:spcPct val="100000"/>
              </a:lnSpc>
              <a:spcBef>
                <a:spcPts val="600"/>
              </a:spcBef>
              <a:spcAft>
                <a:spcPts val="0"/>
              </a:spcAft>
              <a:buSzPct val="800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9"/>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3F4159"/>
              </a:buClr>
              <a:buSzPct val="100000"/>
              <a:buFont typeface="Architects Daughter"/>
              <a:buNone/>
            </a:pPr>
            <a:r>
              <a:rPr lang="en-US" sz="4800">
                <a:latin typeface="Architects Daughter"/>
                <a:ea typeface="Architects Daughter"/>
                <a:cs typeface="Architects Daughter"/>
                <a:sym typeface="Architects Daughter"/>
              </a:rPr>
              <a:t>Procedures/Student Handbook </a:t>
            </a:r>
            <a:endParaRPr/>
          </a:p>
        </p:txBody>
      </p:sp>
      <p:sp>
        <p:nvSpPr>
          <p:cNvPr id="188" name="Google Shape;188;p9"/>
          <p:cNvSpPr txBox="1">
            <a:spLocks noGrp="1"/>
          </p:cNvSpPr>
          <p:nvPr>
            <p:ph type="body" idx="1"/>
          </p:nvPr>
        </p:nvSpPr>
        <p:spPr>
          <a:xfrm>
            <a:off x="1435608" y="1447800"/>
            <a:ext cx="7498080" cy="4800600"/>
          </a:xfrm>
          <a:prstGeom prst="rect">
            <a:avLst/>
          </a:prstGeom>
          <a:noFill/>
          <a:ln>
            <a:noFill/>
          </a:ln>
        </p:spPr>
        <p:txBody>
          <a:bodyPr spcFirstLastPara="1" wrap="square" lIns="91425" tIns="45700" rIns="91425" bIns="45700" anchor="t" anchorCtr="0">
            <a:normAutofit fontScale="92500" lnSpcReduction="20000"/>
          </a:bodyPr>
          <a:lstStyle/>
          <a:p>
            <a:pPr marL="365760" lvl="0" indent="-274320" algn="l" rtl="0">
              <a:lnSpc>
                <a:spcPct val="100000"/>
              </a:lnSpc>
              <a:spcBef>
                <a:spcPts val="0"/>
              </a:spcBef>
              <a:spcAft>
                <a:spcPts val="0"/>
              </a:spcAft>
              <a:buSzPct val="80000"/>
              <a:buFont typeface="Noto Sans Symbols"/>
              <a:buChar char="⮚"/>
            </a:pPr>
            <a:r>
              <a:rPr lang="en-US" sz="2400" b="1">
                <a:latin typeface="Architects Daughter"/>
                <a:ea typeface="Architects Daughter"/>
                <a:cs typeface="Architects Daughter"/>
                <a:sym typeface="Architects Daughter"/>
              </a:rPr>
              <a:t>Attendance</a:t>
            </a:r>
            <a:endParaRPr/>
          </a:p>
          <a:p>
            <a:pPr marL="640080" lvl="1" indent="-229171" algn="l" rtl="0">
              <a:lnSpc>
                <a:spcPct val="100000"/>
              </a:lnSpc>
              <a:spcBef>
                <a:spcPts val="550"/>
              </a:spcBef>
              <a:spcAft>
                <a:spcPts val="0"/>
              </a:spcAft>
              <a:buSzPct val="100000"/>
              <a:buFont typeface="Noto Sans Symbols"/>
              <a:buChar char="⮚"/>
            </a:pPr>
            <a:r>
              <a:rPr lang="en-US" sz="1800">
                <a:latin typeface="Architects Daughter"/>
                <a:ea typeface="Architects Daughter"/>
                <a:cs typeface="Architects Daughter"/>
                <a:sym typeface="Architects Daughter"/>
              </a:rPr>
              <a:t>Students should be present before 8:05am.  If a student arrives after 8:10 they will be considered tardy.</a:t>
            </a:r>
            <a:r>
              <a:rPr lang="en-US" sz="2000">
                <a:latin typeface="Architects Daughter"/>
                <a:ea typeface="Architects Daughter"/>
                <a:cs typeface="Architects Daughter"/>
                <a:sym typeface="Architects Daughter"/>
              </a:rPr>
              <a:t> </a:t>
            </a:r>
            <a:r>
              <a:rPr lang="en-US" sz="1700">
                <a:latin typeface="Architects Daughter"/>
                <a:ea typeface="Architects Daughter"/>
                <a:cs typeface="Architects Daughter"/>
                <a:sym typeface="Architects Daughter"/>
              </a:rPr>
              <a:t>Parents</a:t>
            </a:r>
            <a:r>
              <a:rPr lang="en-US" sz="1800">
                <a:latin typeface="Architects Daughter"/>
                <a:ea typeface="Architects Daughter"/>
                <a:cs typeface="Architects Daughter"/>
                <a:sym typeface="Architects Daughter"/>
              </a:rPr>
              <a:t> must sign their child in if they arrive later than 8:05am.</a:t>
            </a:r>
            <a:endParaRPr/>
          </a:p>
          <a:p>
            <a:pPr marL="640080" lvl="1" indent="-229171" algn="l" rtl="0">
              <a:lnSpc>
                <a:spcPct val="100000"/>
              </a:lnSpc>
              <a:spcBef>
                <a:spcPts val="550"/>
              </a:spcBef>
              <a:spcAft>
                <a:spcPts val="0"/>
              </a:spcAft>
              <a:buSzPct val="100000"/>
              <a:buFont typeface="Noto Sans Symbols"/>
              <a:buChar char="⮚"/>
            </a:pPr>
            <a:r>
              <a:rPr lang="en-US" sz="1800">
                <a:latin typeface="Architects Daughter"/>
                <a:ea typeface="Architects Daughter"/>
                <a:cs typeface="Architects Daughter"/>
                <a:sym typeface="Architects Daughter"/>
              </a:rPr>
              <a:t>Students are required to turn in an excuse within three days of the absence.</a:t>
            </a:r>
            <a:endParaRPr/>
          </a:p>
          <a:p>
            <a:pPr marL="886967" lvl="2" indent="-220979" algn="l" rtl="0">
              <a:lnSpc>
                <a:spcPct val="100000"/>
              </a:lnSpc>
              <a:spcBef>
                <a:spcPts val="320"/>
              </a:spcBef>
              <a:spcAft>
                <a:spcPts val="0"/>
              </a:spcAft>
              <a:buSzPct val="100000"/>
              <a:buFont typeface="Noto Sans Symbols"/>
              <a:buChar char="⮚"/>
            </a:pPr>
            <a:r>
              <a:rPr lang="en-US" sz="1600">
                <a:latin typeface="Architects Daughter"/>
                <a:ea typeface="Architects Daughter"/>
                <a:cs typeface="Architects Daughter"/>
                <a:sym typeface="Architects Daughter"/>
              </a:rPr>
              <a:t>Parent Notification Letters are sent for the following;</a:t>
            </a:r>
            <a:endParaRPr/>
          </a:p>
          <a:p>
            <a:pPr marL="1097280" lvl="3" indent="-167068" algn="l" rtl="0">
              <a:lnSpc>
                <a:spcPct val="100000"/>
              </a:lnSpc>
              <a:spcBef>
                <a:spcPts val="280"/>
              </a:spcBef>
              <a:spcAft>
                <a:spcPts val="0"/>
              </a:spcAft>
              <a:buSzPct val="100000"/>
              <a:buFont typeface="Noto Sans Symbols"/>
              <a:buChar char="⮚"/>
            </a:pPr>
            <a:r>
              <a:rPr lang="en-US" sz="1400">
                <a:latin typeface="Architects Daughter"/>
                <a:ea typeface="Architects Daughter"/>
                <a:cs typeface="Architects Daughter"/>
                <a:sym typeface="Architects Daughter"/>
              </a:rPr>
              <a:t>10 Days Absent</a:t>
            </a:r>
            <a:endParaRPr/>
          </a:p>
          <a:p>
            <a:pPr marL="1097280" lvl="3" indent="-167068" algn="l" rtl="0">
              <a:lnSpc>
                <a:spcPct val="100000"/>
              </a:lnSpc>
              <a:spcBef>
                <a:spcPts val="280"/>
              </a:spcBef>
              <a:spcAft>
                <a:spcPts val="0"/>
              </a:spcAft>
              <a:buSzPct val="100000"/>
              <a:buFont typeface="Noto Sans Symbols"/>
              <a:buChar char="⮚"/>
            </a:pPr>
            <a:r>
              <a:rPr lang="en-US" sz="1400">
                <a:latin typeface="Architects Daughter"/>
                <a:ea typeface="Architects Daughter"/>
                <a:cs typeface="Architects Daughter"/>
                <a:sym typeface="Architects Daughter"/>
              </a:rPr>
              <a:t>15 Days Absent</a:t>
            </a:r>
            <a:endParaRPr/>
          </a:p>
          <a:p>
            <a:pPr marL="1097280" lvl="3" indent="-167068" algn="l" rtl="0">
              <a:lnSpc>
                <a:spcPct val="100000"/>
              </a:lnSpc>
              <a:spcBef>
                <a:spcPts val="280"/>
              </a:spcBef>
              <a:spcAft>
                <a:spcPts val="0"/>
              </a:spcAft>
              <a:buSzPct val="100000"/>
              <a:buFont typeface="Noto Sans Symbols"/>
              <a:buChar char="⮚"/>
            </a:pPr>
            <a:r>
              <a:rPr lang="en-US" sz="1400">
                <a:latin typeface="Architects Daughter"/>
                <a:ea typeface="Architects Daughter"/>
                <a:cs typeface="Architects Daughter"/>
                <a:sym typeface="Architects Daughter"/>
              </a:rPr>
              <a:t>3 Illegal Absences – 4</a:t>
            </a:r>
            <a:r>
              <a:rPr lang="en-US" sz="1400" baseline="30000">
                <a:latin typeface="Architects Daughter"/>
                <a:ea typeface="Architects Daughter"/>
                <a:cs typeface="Architects Daughter"/>
                <a:sym typeface="Architects Daughter"/>
              </a:rPr>
              <a:t>th</a:t>
            </a:r>
            <a:r>
              <a:rPr lang="en-US" sz="1400">
                <a:latin typeface="Architects Daughter"/>
                <a:ea typeface="Architects Daughter"/>
                <a:cs typeface="Architects Daughter"/>
                <a:sym typeface="Architects Daughter"/>
              </a:rPr>
              <a:t> illegal day referral to office to develop truancy elimination plan.</a:t>
            </a:r>
            <a:endParaRPr/>
          </a:p>
          <a:p>
            <a:pPr marL="365760" lvl="0" indent="-276606" algn="l" rtl="0">
              <a:lnSpc>
                <a:spcPct val="100000"/>
              </a:lnSpc>
              <a:spcBef>
                <a:spcPts val="600"/>
              </a:spcBef>
              <a:spcAft>
                <a:spcPts val="0"/>
              </a:spcAft>
              <a:buSzPct val="79999"/>
              <a:buFont typeface="Noto Sans Symbols"/>
              <a:buChar char="⮚"/>
            </a:pPr>
            <a:r>
              <a:rPr lang="en-US" sz="1800" b="1">
                <a:latin typeface="Architects Daughter"/>
                <a:ea typeface="Architects Daughter"/>
                <a:cs typeface="Architects Daughter"/>
                <a:sym typeface="Architects Daughter"/>
              </a:rPr>
              <a:t>Blue “Educational Trip” Forms </a:t>
            </a:r>
            <a:r>
              <a:rPr lang="en-US" sz="1500">
                <a:latin typeface="Architects Daughter"/>
                <a:ea typeface="Architects Daughter"/>
                <a:cs typeface="Architects Daughter"/>
                <a:sym typeface="Architects Daughter"/>
              </a:rPr>
              <a:t>- If a student is going to miss school for an educational absence, a Parent Request for Student Absence form must be completed and returned to the Elementary School Office prior to the date(s) of absence.  The Principal can approve up to 10 days of educational absences.  However, it should be noted that these absences count in the students overall attendance records.  Please refer to the Attendance Policy in the Student Handbook.</a:t>
            </a:r>
            <a:endParaRPr sz="1600">
              <a:solidFill>
                <a:srgbClr val="D9D9E9"/>
              </a:solidFill>
              <a:latin typeface="Architects Daughter"/>
              <a:ea typeface="Architects Daughter"/>
              <a:cs typeface="Architects Daughter"/>
              <a:sym typeface="Architects Daughter"/>
            </a:endParaRPr>
          </a:p>
          <a:p>
            <a:pPr marL="365760" lvl="0" indent="-120901" algn="l" rtl="0">
              <a:lnSpc>
                <a:spcPct val="100000"/>
              </a:lnSpc>
              <a:spcBef>
                <a:spcPts val="600"/>
              </a:spcBef>
              <a:spcAft>
                <a:spcPts val="0"/>
              </a:spcAft>
              <a:buSzPct val="800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0"/>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3F4159"/>
              </a:buClr>
              <a:buSzPts val="4300"/>
              <a:buFont typeface="Gill Sans"/>
              <a:buNone/>
            </a:pPr>
            <a:r>
              <a:rPr lang="en-US"/>
              <a:t>Parent Resources:</a:t>
            </a:r>
            <a:endParaRPr/>
          </a:p>
        </p:txBody>
      </p:sp>
      <p:sp>
        <p:nvSpPr>
          <p:cNvPr id="194" name="Google Shape;194;p10"/>
          <p:cNvSpPr txBox="1">
            <a:spLocks noGrp="1"/>
          </p:cNvSpPr>
          <p:nvPr>
            <p:ph type="body" idx="1"/>
          </p:nvPr>
        </p:nvSpPr>
        <p:spPr>
          <a:xfrm>
            <a:off x="1435608" y="1447800"/>
            <a:ext cx="7498080" cy="4800600"/>
          </a:xfrm>
          <a:prstGeom prst="rect">
            <a:avLst/>
          </a:prstGeom>
          <a:noFill/>
          <a:ln>
            <a:noFill/>
          </a:ln>
        </p:spPr>
        <p:txBody>
          <a:bodyPr spcFirstLastPara="1" wrap="square" lIns="91425" tIns="45700" rIns="91425" bIns="45700" anchor="t" anchorCtr="0">
            <a:normAutofit fontScale="77500" lnSpcReduction="20000"/>
          </a:bodyPr>
          <a:lstStyle/>
          <a:p>
            <a:pPr marL="365760" lvl="0" indent="-259080" algn="l" rtl="0">
              <a:lnSpc>
                <a:spcPct val="100000"/>
              </a:lnSpc>
              <a:spcBef>
                <a:spcPts val="0"/>
              </a:spcBef>
              <a:spcAft>
                <a:spcPts val="0"/>
              </a:spcAft>
              <a:buSzPct val="80000"/>
              <a:buChar char="⚫"/>
            </a:pPr>
            <a:r>
              <a:rPr lang="en-US"/>
              <a:t>Rockwood School District Website:</a:t>
            </a:r>
            <a:endParaRPr/>
          </a:p>
          <a:p>
            <a:pPr marL="640080" lvl="1" indent="-211074" algn="l" rtl="0">
              <a:lnSpc>
                <a:spcPct val="100000"/>
              </a:lnSpc>
              <a:spcBef>
                <a:spcPts val="550"/>
              </a:spcBef>
              <a:spcAft>
                <a:spcPts val="0"/>
              </a:spcAft>
              <a:buSzPct val="100000"/>
              <a:buChar char="◦"/>
            </a:pPr>
            <a:r>
              <a:rPr lang="en-US" u="sng">
                <a:solidFill>
                  <a:schemeClr val="hlink"/>
                </a:solidFill>
                <a:hlinkClick r:id="rId3"/>
              </a:rPr>
              <a:t>www.rockwoodschools.org</a:t>
            </a:r>
            <a:endParaRPr/>
          </a:p>
          <a:p>
            <a:pPr marL="365760" lvl="0" indent="-259080" algn="l" rtl="0">
              <a:lnSpc>
                <a:spcPct val="100000"/>
              </a:lnSpc>
              <a:spcBef>
                <a:spcPts val="600"/>
              </a:spcBef>
              <a:spcAft>
                <a:spcPts val="0"/>
              </a:spcAft>
              <a:buSzPct val="80000"/>
              <a:buChar char="⚫"/>
            </a:pPr>
            <a:r>
              <a:rPr lang="en-US"/>
              <a:t>Rockwood Elementary School Website:</a:t>
            </a:r>
            <a:endParaRPr/>
          </a:p>
          <a:p>
            <a:pPr marL="640080" lvl="1" indent="-211074" algn="l" rtl="0">
              <a:lnSpc>
                <a:spcPct val="100000"/>
              </a:lnSpc>
              <a:spcBef>
                <a:spcPts val="550"/>
              </a:spcBef>
              <a:spcAft>
                <a:spcPts val="0"/>
              </a:spcAft>
              <a:buSzPct val="100000"/>
              <a:buChar char="◦"/>
            </a:pPr>
            <a:r>
              <a:rPr lang="en-US" u="sng">
                <a:solidFill>
                  <a:schemeClr val="hlink"/>
                </a:solidFill>
                <a:hlinkClick r:id="rId4"/>
              </a:rPr>
              <a:t>http://www.rockwoodschools.org/pages/RASD/Elementary/Elementary</a:t>
            </a:r>
            <a:endParaRPr/>
          </a:p>
          <a:p>
            <a:pPr marL="365760" lvl="0" indent="-259080" algn="l" rtl="0">
              <a:lnSpc>
                <a:spcPct val="100000"/>
              </a:lnSpc>
              <a:spcBef>
                <a:spcPts val="600"/>
              </a:spcBef>
              <a:spcAft>
                <a:spcPts val="0"/>
              </a:spcAft>
              <a:buSzPct val="80000"/>
              <a:buChar char="⚫"/>
            </a:pPr>
            <a:r>
              <a:rPr lang="en-US"/>
              <a:t>Pa State Parent Advisory Council:</a:t>
            </a:r>
            <a:endParaRPr/>
          </a:p>
          <a:p>
            <a:pPr marL="640080" lvl="1" indent="-211074" algn="l" rtl="0">
              <a:lnSpc>
                <a:spcPct val="100000"/>
              </a:lnSpc>
              <a:spcBef>
                <a:spcPts val="550"/>
              </a:spcBef>
              <a:spcAft>
                <a:spcPts val="0"/>
              </a:spcAft>
              <a:buSzPct val="100000"/>
              <a:buChar char="◦"/>
            </a:pPr>
            <a:r>
              <a:rPr lang="en-US" u="sng">
                <a:solidFill>
                  <a:schemeClr val="hlink"/>
                </a:solidFill>
                <a:hlinkClick r:id="rId5"/>
              </a:rPr>
              <a:t>http://www.miu4.org/spac</a:t>
            </a:r>
            <a:endParaRPr/>
          </a:p>
          <a:p>
            <a:pPr marL="365760" lvl="0" indent="-259080" algn="l" rtl="0">
              <a:lnSpc>
                <a:spcPct val="100000"/>
              </a:lnSpc>
              <a:spcBef>
                <a:spcPts val="600"/>
              </a:spcBef>
              <a:spcAft>
                <a:spcPts val="0"/>
              </a:spcAft>
              <a:buSzPct val="80000"/>
              <a:buChar char="⚫"/>
            </a:pPr>
            <a:r>
              <a:rPr lang="en-US"/>
              <a:t>Pa Core Standards:</a:t>
            </a:r>
            <a:endParaRPr/>
          </a:p>
          <a:p>
            <a:pPr marL="640080" lvl="1" indent="-211074" algn="l" rtl="0">
              <a:lnSpc>
                <a:spcPct val="100000"/>
              </a:lnSpc>
              <a:spcBef>
                <a:spcPts val="550"/>
              </a:spcBef>
              <a:spcAft>
                <a:spcPts val="0"/>
              </a:spcAft>
              <a:buSzPct val="100000"/>
              <a:buChar char="◦"/>
            </a:pPr>
            <a:r>
              <a:rPr lang="en-US" u="sng">
                <a:solidFill>
                  <a:schemeClr val="hlink"/>
                </a:solidFill>
                <a:hlinkClick r:id="rId6"/>
              </a:rPr>
              <a:t>http://www.pdesas.org/Standard/PACore</a:t>
            </a:r>
            <a:endParaRPr/>
          </a:p>
          <a:p>
            <a:pPr marL="365760" lvl="0" indent="-259080" algn="l" rtl="0">
              <a:lnSpc>
                <a:spcPct val="100000"/>
              </a:lnSpc>
              <a:spcBef>
                <a:spcPts val="600"/>
              </a:spcBef>
              <a:spcAft>
                <a:spcPts val="0"/>
              </a:spcAft>
              <a:buSzPct val="80000"/>
              <a:buChar char="⚫"/>
            </a:pPr>
            <a:r>
              <a:rPr lang="en-US"/>
              <a:t>Rockwood Elementary Student Handbook</a:t>
            </a:r>
            <a:endParaRPr/>
          </a:p>
          <a:p>
            <a:pPr marL="640080" lvl="1" indent="-211074" algn="l" rtl="0">
              <a:lnSpc>
                <a:spcPct val="100000"/>
              </a:lnSpc>
              <a:spcBef>
                <a:spcPts val="550"/>
              </a:spcBef>
              <a:spcAft>
                <a:spcPts val="0"/>
              </a:spcAft>
              <a:buSzPct val="100000"/>
              <a:buChar char="◦"/>
            </a:pPr>
            <a:r>
              <a:rPr lang="en-US"/>
              <a:t>Distributed on the first day of school and posted on the RASD website</a:t>
            </a:r>
            <a:endParaRPr/>
          </a:p>
          <a:p>
            <a:pPr marL="365760" lvl="0" indent="-133096" algn="l" rtl="0">
              <a:lnSpc>
                <a:spcPct val="100000"/>
              </a:lnSpc>
              <a:spcBef>
                <a:spcPts val="600"/>
              </a:spcBef>
              <a:spcAft>
                <a:spcPts val="0"/>
              </a:spcAft>
              <a:buSzPct val="800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3F4159"/>
              </a:buClr>
              <a:buSzPts val="4800"/>
              <a:buFont typeface="Architects Daughter"/>
              <a:buNone/>
            </a:pPr>
            <a:r>
              <a:rPr lang="en-US" sz="4800">
                <a:latin typeface="Architects Daughter"/>
                <a:ea typeface="Architects Daughter"/>
                <a:cs typeface="Architects Daughter"/>
                <a:sym typeface="Architects Daughter"/>
              </a:rPr>
              <a:t>Welcome and Introduction</a:t>
            </a:r>
            <a:endParaRPr/>
          </a:p>
        </p:txBody>
      </p:sp>
      <p:sp>
        <p:nvSpPr>
          <p:cNvPr id="107" name="Google Shape;107;p2"/>
          <p:cNvSpPr txBox="1">
            <a:spLocks noGrp="1"/>
          </p:cNvSpPr>
          <p:nvPr>
            <p:ph type="body" idx="1"/>
          </p:nvPr>
        </p:nvSpPr>
        <p:spPr>
          <a:xfrm>
            <a:off x="990600" y="1600200"/>
            <a:ext cx="6324600" cy="4876800"/>
          </a:xfrm>
          <a:prstGeom prst="rect">
            <a:avLst/>
          </a:prstGeom>
          <a:noFill/>
          <a:ln>
            <a:noFill/>
          </a:ln>
        </p:spPr>
        <p:txBody>
          <a:bodyPr spcFirstLastPara="1" wrap="square" lIns="91425" tIns="45700" rIns="91425" bIns="45700" anchor="t" anchorCtr="0">
            <a:normAutofit/>
          </a:bodyPr>
          <a:lstStyle/>
          <a:p>
            <a:pPr marL="365760" lvl="0" indent="-304800" algn="l" rtl="0">
              <a:lnSpc>
                <a:spcPct val="100000"/>
              </a:lnSpc>
              <a:spcBef>
                <a:spcPts val="0"/>
              </a:spcBef>
              <a:spcAft>
                <a:spcPts val="0"/>
              </a:spcAft>
              <a:buSzPts val="2240"/>
              <a:buFont typeface="Noto Sans Symbols"/>
              <a:buChar char="⮚"/>
            </a:pPr>
            <a:r>
              <a:rPr lang="en-US" sz="2800">
                <a:latin typeface="Architects Daughter"/>
                <a:ea typeface="Architects Daughter"/>
                <a:cs typeface="Architects Daughter"/>
                <a:sym typeface="Architects Daughter"/>
              </a:rPr>
              <a:t>Mr. Hale – Elementary Principal</a:t>
            </a:r>
            <a:endParaRPr/>
          </a:p>
          <a:p>
            <a:pPr marL="640080" lvl="1" indent="-265684" algn="l" rtl="0">
              <a:lnSpc>
                <a:spcPct val="100000"/>
              </a:lnSpc>
              <a:spcBef>
                <a:spcPts val="600"/>
              </a:spcBef>
              <a:spcAft>
                <a:spcPts val="0"/>
              </a:spcAft>
              <a:buSzPts val="2240"/>
              <a:buFont typeface="Noto Sans Symbols"/>
              <a:buChar char="⮚"/>
            </a:pPr>
            <a:r>
              <a:rPr lang="en-US" sz="2000">
                <a:latin typeface="Architects Daughter"/>
                <a:ea typeface="Architects Daughter"/>
                <a:cs typeface="Architects Daughter"/>
                <a:sym typeface="Architects Daughter"/>
              </a:rPr>
              <a:t>21 Years in the Rockwood Area School District</a:t>
            </a:r>
            <a:endParaRPr sz="2000">
              <a:latin typeface="Architects Daughter"/>
              <a:ea typeface="Architects Daughter"/>
              <a:cs typeface="Architects Daughter"/>
              <a:sym typeface="Architects Daughter"/>
            </a:endParaRPr>
          </a:p>
          <a:p>
            <a:pPr marL="640080" lvl="1" indent="-250444" algn="l" rtl="0">
              <a:lnSpc>
                <a:spcPct val="100000"/>
              </a:lnSpc>
              <a:spcBef>
                <a:spcPts val="600"/>
              </a:spcBef>
              <a:spcAft>
                <a:spcPts val="0"/>
              </a:spcAft>
              <a:buSzPts val="2000"/>
              <a:buFont typeface="Architects Daughter"/>
              <a:buChar char="⮚"/>
            </a:pPr>
            <a:r>
              <a:rPr lang="en-US" sz="2000">
                <a:latin typeface="Architects Daughter"/>
                <a:ea typeface="Architects Daughter"/>
                <a:cs typeface="Architects Daughter"/>
                <a:sym typeface="Architects Daughter"/>
              </a:rPr>
              <a:t>16th year as Principal of the Rockwood Elementary School.</a:t>
            </a:r>
            <a:endParaRPr sz="2000">
              <a:latin typeface="Architects Daughter"/>
              <a:ea typeface="Architects Daughter"/>
              <a:cs typeface="Architects Daughter"/>
              <a:sym typeface="Architects Daughter"/>
            </a:endParaRPr>
          </a:p>
          <a:p>
            <a:pPr marL="640080" lvl="1" indent="-250444" algn="l" rtl="0">
              <a:lnSpc>
                <a:spcPct val="100000"/>
              </a:lnSpc>
              <a:spcBef>
                <a:spcPts val="600"/>
              </a:spcBef>
              <a:spcAft>
                <a:spcPts val="0"/>
              </a:spcAft>
              <a:buSzPts val="2000"/>
              <a:buFont typeface="Architects Daughter"/>
              <a:buChar char="⮚"/>
            </a:pPr>
            <a:r>
              <a:rPr lang="en-US" sz="2000">
                <a:latin typeface="Architects Daughter"/>
                <a:ea typeface="Architects Daughter"/>
                <a:cs typeface="Architects Daughter"/>
                <a:sym typeface="Architects Daughter"/>
              </a:rPr>
              <a:t>Previously a Special Education Instructor within the Jr./Sr. High School.</a:t>
            </a:r>
            <a:endParaRPr sz="2000">
              <a:latin typeface="Architects Daughter"/>
              <a:ea typeface="Architects Daughter"/>
              <a:cs typeface="Architects Daughter"/>
              <a:sym typeface="Architects Daughter"/>
            </a:endParaRPr>
          </a:p>
          <a:p>
            <a:pPr marL="640080" lvl="1" indent="-250444" algn="l" rtl="0">
              <a:lnSpc>
                <a:spcPct val="100000"/>
              </a:lnSpc>
              <a:spcBef>
                <a:spcPts val="600"/>
              </a:spcBef>
              <a:spcAft>
                <a:spcPts val="0"/>
              </a:spcAft>
              <a:buSzPts val="2000"/>
              <a:buFont typeface="Architects Daughter"/>
              <a:buChar char="⮚"/>
            </a:pPr>
            <a:r>
              <a:rPr lang="en-US" sz="2000">
                <a:latin typeface="Architects Daughter"/>
                <a:ea typeface="Architects Daughter"/>
                <a:cs typeface="Architects Daughter"/>
                <a:sym typeface="Architects Daughter"/>
              </a:rPr>
              <a:t>Masters in Education from California University of Pennsylvania</a:t>
            </a:r>
            <a:endParaRPr sz="2000">
              <a:latin typeface="Architects Daughter"/>
              <a:ea typeface="Architects Daughter"/>
              <a:cs typeface="Architects Daughter"/>
              <a:sym typeface="Architects Daughter"/>
            </a:endParaRPr>
          </a:p>
          <a:p>
            <a:pPr marL="640080" lvl="1" indent="-250444" algn="l" rtl="0">
              <a:lnSpc>
                <a:spcPct val="100000"/>
              </a:lnSpc>
              <a:spcBef>
                <a:spcPts val="600"/>
              </a:spcBef>
              <a:spcAft>
                <a:spcPts val="0"/>
              </a:spcAft>
              <a:buSzPts val="2000"/>
              <a:buFont typeface="Architects Daughter"/>
              <a:buChar char="⮚"/>
            </a:pPr>
            <a:r>
              <a:rPr lang="en-US" sz="2000">
                <a:latin typeface="Architects Daughter"/>
                <a:ea typeface="Architects Daughter"/>
                <a:cs typeface="Architects Daughter"/>
                <a:sym typeface="Architects Daughter"/>
              </a:rPr>
              <a:t>Bachelors in Education from Saint Francis University</a:t>
            </a:r>
            <a:endParaRPr sz="2000">
              <a:latin typeface="Architects Daughter"/>
              <a:ea typeface="Architects Daughter"/>
              <a:cs typeface="Architects Daughter"/>
              <a:sym typeface="Architects Daughter"/>
            </a:endParaRPr>
          </a:p>
        </p:txBody>
      </p:sp>
      <p:pic>
        <p:nvPicPr>
          <p:cNvPr id="108" name="Google Shape;108;p2"/>
          <p:cNvPicPr preferRelativeResize="0"/>
          <p:nvPr/>
        </p:nvPicPr>
        <p:blipFill rotWithShape="1">
          <a:blip r:embed="rId3">
            <a:alphaModFix/>
          </a:blip>
          <a:srcRect/>
          <a:stretch/>
        </p:blipFill>
        <p:spPr>
          <a:xfrm>
            <a:off x="6583225" y="4945925"/>
            <a:ext cx="2417473" cy="15310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e8a7396dab_0_0"/>
          <p:cNvSpPr txBox="1">
            <a:spLocks noGrp="1"/>
          </p:cNvSpPr>
          <p:nvPr>
            <p:ph type="title"/>
          </p:nvPr>
        </p:nvSpPr>
        <p:spPr>
          <a:xfrm>
            <a:off x="3055750" y="274650"/>
            <a:ext cx="59295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3F4159"/>
              </a:buClr>
              <a:buSzPts val="4800"/>
              <a:buFont typeface="Architects Daughter"/>
              <a:buNone/>
            </a:pPr>
            <a:r>
              <a:rPr lang="en-US"/>
              <a:t>Rockwood Elementary</a:t>
            </a:r>
            <a:endParaRPr/>
          </a:p>
        </p:txBody>
      </p:sp>
      <p:sp>
        <p:nvSpPr>
          <p:cNvPr id="114" name="Google Shape;114;ge8a7396dab_0_0"/>
          <p:cNvSpPr txBox="1">
            <a:spLocks noGrp="1"/>
          </p:cNvSpPr>
          <p:nvPr>
            <p:ph type="body" idx="1"/>
          </p:nvPr>
        </p:nvSpPr>
        <p:spPr>
          <a:xfrm>
            <a:off x="1701225" y="1608775"/>
            <a:ext cx="6324600" cy="4876800"/>
          </a:xfrm>
          <a:prstGeom prst="rect">
            <a:avLst/>
          </a:prstGeom>
          <a:noFill/>
          <a:ln>
            <a:noFill/>
          </a:ln>
        </p:spPr>
        <p:txBody>
          <a:bodyPr spcFirstLastPara="1" wrap="square" lIns="91425" tIns="45700" rIns="91425" bIns="45700" anchor="t" anchorCtr="0">
            <a:normAutofit/>
          </a:bodyPr>
          <a:lstStyle/>
          <a:p>
            <a:pPr marL="365760" lvl="0" indent="-334264" algn="l" rtl="0">
              <a:lnSpc>
                <a:spcPct val="100000"/>
              </a:lnSpc>
              <a:spcBef>
                <a:spcPts val="0"/>
              </a:spcBef>
              <a:spcAft>
                <a:spcPts val="0"/>
              </a:spcAft>
              <a:buSzPts val="2240"/>
              <a:buChar char="⮚"/>
            </a:pPr>
            <a:r>
              <a:rPr lang="en-US">
                <a:latin typeface="Corbel"/>
                <a:ea typeface="Corbel"/>
                <a:cs typeface="Corbel"/>
                <a:sym typeface="Corbel"/>
              </a:rPr>
              <a:t>Home of the Lil Rockets!</a:t>
            </a:r>
            <a:endParaRPr>
              <a:latin typeface="Corbel"/>
              <a:ea typeface="Corbel"/>
              <a:cs typeface="Corbel"/>
              <a:sym typeface="Corbel"/>
            </a:endParaRPr>
          </a:p>
          <a:p>
            <a:pPr marL="365760" lvl="0" indent="0" algn="l" rtl="0">
              <a:lnSpc>
                <a:spcPct val="100000"/>
              </a:lnSpc>
              <a:spcBef>
                <a:spcPts val="0"/>
              </a:spcBef>
              <a:spcAft>
                <a:spcPts val="0"/>
              </a:spcAft>
              <a:buSzPts val="1440"/>
              <a:buNone/>
            </a:pPr>
            <a:endParaRPr>
              <a:latin typeface="Corbel"/>
              <a:ea typeface="Corbel"/>
              <a:cs typeface="Corbel"/>
              <a:sym typeface="Corbel"/>
            </a:endParaRPr>
          </a:p>
          <a:p>
            <a:pPr marL="365760" lvl="0" indent="-334264" algn="l" rtl="0">
              <a:lnSpc>
                <a:spcPct val="100000"/>
              </a:lnSpc>
              <a:spcBef>
                <a:spcPts val="0"/>
              </a:spcBef>
              <a:spcAft>
                <a:spcPts val="0"/>
              </a:spcAft>
              <a:buSzPts val="2240"/>
              <a:buChar char="⮚"/>
            </a:pPr>
            <a:r>
              <a:rPr lang="en-US">
                <a:latin typeface="Corbel"/>
                <a:ea typeface="Corbel"/>
                <a:cs typeface="Corbel"/>
                <a:sym typeface="Corbel"/>
              </a:rPr>
              <a:t>District Mission Statement:</a:t>
            </a:r>
            <a:endParaRPr>
              <a:latin typeface="Corbel"/>
              <a:ea typeface="Corbel"/>
              <a:cs typeface="Corbel"/>
              <a:sym typeface="Corbel"/>
            </a:endParaRPr>
          </a:p>
          <a:p>
            <a:pPr marL="640080" lvl="1" indent="-265684" algn="l" rtl="0">
              <a:lnSpc>
                <a:spcPct val="100000"/>
              </a:lnSpc>
              <a:spcBef>
                <a:spcPts val="0"/>
              </a:spcBef>
              <a:spcAft>
                <a:spcPts val="0"/>
              </a:spcAft>
              <a:buSzPts val="2240"/>
              <a:buChar char="⮚"/>
            </a:pPr>
            <a:r>
              <a:rPr lang="en-US" sz="2000">
                <a:latin typeface="Corbel"/>
                <a:ea typeface="Corbel"/>
                <a:cs typeface="Corbel"/>
                <a:sym typeface="Corbel"/>
              </a:rPr>
              <a:t>"The mission of the Rockwood Area School District is to empower students to reach their full potential as well-rounded, lifelong learners and responsible members of society.“</a:t>
            </a:r>
            <a:endParaRPr>
              <a:latin typeface="Corbel"/>
              <a:ea typeface="Corbel"/>
              <a:cs typeface="Corbel"/>
              <a:sym typeface="Corbel"/>
            </a:endParaRPr>
          </a:p>
          <a:p>
            <a:pPr marL="365760" lvl="0" indent="0" algn="l" rtl="0">
              <a:lnSpc>
                <a:spcPct val="100000"/>
              </a:lnSpc>
              <a:spcBef>
                <a:spcPts val="0"/>
              </a:spcBef>
              <a:spcAft>
                <a:spcPts val="0"/>
              </a:spcAft>
              <a:buSzPts val="1440"/>
              <a:buNone/>
            </a:pPr>
            <a:endParaRPr sz="2000">
              <a:latin typeface="Corbel"/>
              <a:ea typeface="Corbel"/>
              <a:cs typeface="Corbel"/>
              <a:sym typeface="Corbel"/>
            </a:endParaRPr>
          </a:p>
          <a:p>
            <a:pPr marL="365760" lvl="0" indent="-304800" algn="l" rtl="0">
              <a:lnSpc>
                <a:spcPct val="100000"/>
              </a:lnSpc>
              <a:spcBef>
                <a:spcPts val="0"/>
              </a:spcBef>
              <a:spcAft>
                <a:spcPts val="0"/>
              </a:spcAft>
              <a:buSzPts val="2240"/>
              <a:buFont typeface="Noto Sans Symbols"/>
              <a:buChar char="⮚"/>
            </a:pPr>
            <a:r>
              <a:rPr lang="en-US" sz="2000">
                <a:latin typeface="Corbel"/>
                <a:ea typeface="Corbel"/>
                <a:cs typeface="Corbel"/>
                <a:sym typeface="Corbel"/>
              </a:rPr>
              <a:t>Academics:  Our goal is to challenge each student at their ability level and to support their academic growth within all subjects.  </a:t>
            </a:r>
            <a:endParaRPr sz="2000">
              <a:latin typeface="Architects Daughter"/>
              <a:ea typeface="Architects Daughter"/>
              <a:cs typeface="Architects Daughter"/>
              <a:sym typeface="Architects Daughter"/>
            </a:endParaRPr>
          </a:p>
        </p:txBody>
      </p:sp>
      <p:pic>
        <p:nvPicPr>
          <p:cNvPr id="115" name="Google Shape;115;ge8a7396dab_0_0"/>
          <p:cNvPicPr preferRelativeResize="0"/>
          <p:nvPr/>
        </p:nvPicPr>
        <p:blipFill rotWithShape="1">
          <a:blip r:embed="rId3">
            <a:alphaModFix/>
          </a:blip>
          <a:srcRect/>
          <a:stretch/>
        </p:blipFill>
        <p:spPr>
          <a:xfrm>
            <a:off x="1048825" y="134700"/>
            <a:ext cx="2246676" cy="1422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e8a7396dab_0_26"/>
          <p:cNvSpPr txBox="1">
            <a:spLocks noGrp="1"/>
          </p:cNvSpPr>
          <p:nvPr>
            <p:ph type="title"/>
          </p:nvPr>
        </p:nvSpPr>
        <p:spPr>
          <a:xfrm>
            <a:off x="5641425" y="1066800"/>
            <a:ext cx="3176400" cy="45969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2100"/>
              <a:buNone/>
            </a:pPr>
            <a:r>
              <a:rPr lang="en-US" sz="2500"/>
              <a:t>Classroom Structure:</a:t>
            </a:r>
            <a:endParaRPr sz="2500"/>
          </a:p>
          <a:p>
            <a:pPr marL="0" lvl="0" indent="0" algn="l" rtl="0">
              <a:lnSpc>
                <a:spcPct val="100000"/>
              </a:lnSpc>
              <a:spcBef>
                <a:spcPts val="0"/>
              </a:spcBef>
              <a:spcAft>
                <a:spcPts val="0"/>
              </a:spcAft>
              <a:buSzPts val="2100"/>
              <a:buNone/>
            </a:pPr>
            <a:r>
              <a:rPr lang="en-US" sz="1900"/>
              <a:t>Kindergarten - 3 (15)</a:t>
            </a:r>
            <a:endParaRPr sz="1900"/>
          </a:p>
          <a:p>
            <a:pPr marL="0" lvl="0" indent="0" algn="l" rtl="0">
              <a:lnSpc>
                <a:spcPct val="100000"/>
              </a:lnSpc>
              <a:spcBef>
                <a:spcPts val="0"/>
              </a:spcBef>
              <a:spcAft>
                <a:spcPts val="0"/>
              </a:spcAft>
              <a:buSzPts val="2100"/>
              <a:buNone/>
            </a:pPr>
            <a:r>
              <a:rPr lang="en-US" sz="1900"/>
              <a:t>1st Grade - 2 (19)</a:t>
            </a:r>
            <a:endParaRPr sz="1900"/>
          </a:p>
          <a:p>
            <a:pPr marL="0" lvl="0" indent="0" algn="l" rtl="0">
              <a:lnSpc>
                <a:spcPct val="100000"/>
              </a:lnSpc>
              <a:spcBef>
                <a:spcPts val="0"/>
              </a:spcBef>
              <a:spcAft>
                <a:spcPts val="0"/>
              </a:spcAft>
              <a:buSzPts val="2100"/>
              <a:buNone/>
            </a:pPr>
            <a:r>
              <a:rPr lang="en-US" sz="1900"/>
              <a:t>2nd Grade - 2 (23)</a:t>
            </a:r>
            <a:endParaRPr sz="1900"/>
          </a:p>
          <a:p>
            <a:pPr marL="0" lvl="0" indent="0" algn="l" rtl="0">
              <a:lnSpc>
                <a:spcPct val="100000"/>
              </a:lnSpc>
              <a:spcBef>
                <a:spcPts val="0"/>
              </a:spcBef>
              <a:spcAft>
                <a:spcPts val="0"/>
              </a:spcAft>
              <a:buSzPts val="2100"/>
              <a:buNone/>
            </a:pPr>
            <a:r>
              <a:rPr lang="en-US" sz="1900"/>
              <a:t>3rd Grade 2 (17)</a:t>
            </a:r>
            <a:endParaRPr sz="1900"/>
          </a:p>
          <a:p>
            <a:pPr marL="0" lvl="0" indent="0" algn="l" rtl="0">
              <a:lnSpc>
                <a:spcPct val="100000"/>
              </a:lnSpc>
              <a:spcBef>
                <a:spcPts val="0"/>
              </a:spcBef>
              <a:spcAft>
                <a:spcPts val="0"/>
              </a:spcAft>
              <a:buSzPts val="2100"/>
              <a:buNone/>
            </a:pPr>
            <a:r>
              <a:rPr lang="en-US" sz="1900"/>
              <a:t>4th Grade - 2 (20)</a:t>
            </a:r>
            <a:endParaRPr sz="1900"/>
          </a:p>
          <a:p>
            <a:pPr marL="0" lvl="0" indent="0" algn="l" rtl="0">
              <a:lnSpc>
                <a:spcPct val="100000"/>
              </a:lnSpc>
              <a:spcBef>
                <a:spcPts val="0"/>
              </a:spcBef>
              <a:spcAft>
                <a:spcPts val="0"/>
              </a:spcAft>
              <a:buSzPts val="2100"/>
              <a:buNone/>
            </a:pPr>
            <a:r>
              <a:rPr lang="en-US" sz="1900"/>
              <a:t>5th Grade - 3 (20)</a:t>
            </a:r>
            <a:endParaRPr sz="1900"/>
          </a:p>
          <a:p>
            <a:pPr marL="0" lvl="0" indent="0" algn="l" rtl="0">
              <a:lnSpc>
                <a:spcPct val="100000"/>
              </a:lnSpc>
              <a:spcBef>
                <a:spcPts val="0"/>
              </a:spcBef>
              <a:spcAft>
                <a:spcPts val="0"/>
              </a:spcAft>
              <a:buSzPts val="2100"/>
              <a:buNone/>
            </a:pPr>
            <a:r>
              <a:rPr lang="en-US" sz="1900"/>
              <a:t>6th Grade 2 (19)</a:t>
            </a:r>
            <a:endParaRPr sz="1900"/>
          </a:p>
          <a:p>
            <a:pPr marL="0" lvl="0" indent="0" algn="l" rtl="0">
              <a:lnSpc>
                <a:spcPct val="100000"/>
              </a:lnSpc>
              <a:spcBef>
                <a:spcPts val="0"/>
              </a:spcBef>
              <a:spcAft>
                <a:spcPts val="0"/>
              </a:spcAft>
              <a:buSzPts val="2100"/>
              <a:buNone/>
            </a:pPr>
            <a:endParaRPr sz="1900"/>
          </a:p>
          <a:p>
            <a:pPr marL="0" lvl="0" indent="0" algn="l" rtl="0">
              <a:lnSpc>
                <a:spcPct val="100000"/>
              </a:lnSpc>
              <a:spcBef>
                <a:spcPts val="0"/>
              </a:spcBef>
              <a:spcAft>
                <a:spcPts val="0"/>
              </a:spcAft>
              <a:buSzPts val="2100"/>
              <a:buNone/>
            </a:pPr>
            <a:r>
              <a:rPr lang="en-US" sz="1700"/>
              <a:t>3rd, 4th, and 5th grade will move to classes in a departmentalized fashion.  </a:t>
            </a:r>
            <a:endParaRPr sz="1700"/>
          </a:p>
        </p:txBody>
      </p:sp>
      <p:sp>
        <p:nvSpPr>
          <p:cNvPr id="121" name="Google Shape;121;ge8a7396dab_0_26"/>
          <p:cNvSpPr txBox="1">
            <a:spLocks noGrp="1"/>
          </p:cNvSpPr>
          <p:nvPr>
            <p:ph type="body" idx="1"/>
          </p:nvPr>
        </p:nvSpPr>
        <p:spPr>
          <a:xfrm>
            <a:off x="838200" y="4800600"/>
            <a:ext cx="4419600" cy="762000"/>
          </a:xfrm>
          <a:prstGeom prst="rect">
            <a:avLst/>
          </a:prstGeom>
          <a:noFill/>
          <a:ln>
            <a:noFill/>
          </a:ln>
        </p:spPr>
        <p:txBody>
          <a:bodyPr spcFirstLastPara="1" wrap="square" lIns="91425" tIns="45700" rIns="91425" bIns="45700" anchor="ctr" anchorCtr="0">
            <a:normAutofit/>
          </a:bodyPr>
          <a:lstStyle/>
          <a:p>
            <a:pPr marL="0" lvl="0" indent="0" algn="l" rtl="0">
              <a:lnSpc>
                <a:spcPct val="114285"/>
              </a:lnSpc>
              <a:spcBef>
                <a:spcPts val="0"/>
              </a:spcBef>
              <a:spcAft>
                <a:spcPts val="0"/>
              </a:spcAft>
              <a:buSzPts val="1120"/>
              <a:buNone/>
            </a:pPr>
            <a:r>
              <a:rPr lang="en-US"/>
              <a:t>Elementary Classrooms - Collaborative and focused on small group instruction.  </a:t>
            </a:r>
            <a:endParaRPr/>
          </a:p>
        </p:txBody>
      </p:sp>
      <p:sp>
        <p:nvSpPr>
          <p:cNvPr id="122" name="Google Shape;122;ge8a7396dab_0_26"/>
          <p:cNvSpPr>
            <a:spLocks noGrp="1"/>
          </p:cNvSpPr>
          <p:nvPr>
            <p:ph type="pic" idx="2"/>
          </p:nvPr>
        </p:nvSpPr>
        <p:spPr>
          <a:xfrm>
            <a:off x="838200" y="1143003"/>
            <a:ext cx="4419600" cy="3514500"/>
          </a:xfrm>
          <a:prstGeom prst="roundRect">
            <a:avLst>
              <a:gd name="adj" fmla="val 16667"/>
            </a:avLst>
          </a:prstGeom>
          <a:solidFill>
            <a:schemeClr val="lt2"/>
          </a:solidFill>
          <a:ln>
            <a:noFill/>
          </a:ln>
        </p:spPr>
      </p:sp>
      <p:pic>
        <p:nvPicPr>
          <p:cNvPr id="123" name="Google Shape;123;ge8a7396dab_0_26"/>
          <p:cNvPicPr preferRelativeResize="0"/>
          <p:nvPr/>
        </p:nvPicPr>
        <p:blipFill rotWithShape="1">
          <a:blip r:embed="rId3">
            <a:alphaModFix/>
          </a:blip>
          <a:srcRect/>
          <a:stretch/>
        </p:blipFill>
        <p:spPr>
          <a:xfrm>
            <a:off x="838200" y="1143000"/>
            <a:ext cx="4419600" cy="3514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ge8a7396dab_0_13"/>
          <p:cNvPicPr preferRelativeResize="0"/>
          <p:nvPr/>
        </p:nvPicPr>
        <p:blipFill rotWithShape="1">
          <a:blip r:embed="rId3">
            <a:alphaModFix amt="51000"/>
          </a:blip>
          <a:srcRect/>
          <a:stretch/>
        </p:blipFill>
        <p:spPr>
          <a:xfrm>
            <a:off x="1637450" y="-320250"/>
            <a:ext cx="6906424" cy="6906424"/>
          </a:xfrm>
          <a:prstGeom prst="rect">
            <a:avLst/>
          </a:prstGeom>
          <a:noFill/>
          <a:ln>
            <a:noFill/>
          </a:ln>
        </p:spPr>
      </p:pic>
      <p:sp>
        <p:nvSpPr>
          <p:cNvPr id="129" name="Google Shape;129;ge8a7396dab_0_13"/>
          <p:cNvSpPr txBox="1">
            <a:spLocks noGrp="1"/>
          </p:cNvSpPr>
          <p:nvPr>
            <p:ph type="title"/>
          </p:nvPr>
        </p:nvSpPr>
        <p:spPr>
          <a:xfrm>
            <a:off x="1435608" y="146213"/>
            <a:ext cx="74982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a:t>Rockwood Elementary School</a:t>
            </a:r>
            <a:endParaRPr/>
          </a:p>
        </p:txBody>
      </p:sp>
      <p:sp>
        <p:nvSpPr>
          <p:cNvPr id="130" name="Google Shape;130;ge8a7396dab_0_13"/>
          <p:cNvSpPr txBox="1">
            <a:spLocks noGrp="1"/>
          </p:cNvSpPr>
          <p:nvPr>
            <p:ph type="body" idx="1"/>
          </p:nvPr>
        </p:nvSpPr>
        <p:spPr>
          <a:xfrm>
            <a:off x="1435608" y="1447800"/>
            <a:ext cx="7498200" cy="4800600"/>
          </a:xfrm>
          <a:prstGeom prst="rect">
            <a:avLst/>
          </a:prstGeom>
          <a:noFill/>
          <a:ln>
            <a:noFill/>
          </a:ln>
        </p:spPr>
        <p:txBody>
          <a:bodyPr spcFirstLastPara="1" wrap="square" lIns="91425" tIns="45700" rIns="91425" bIns="45700" anchor="t" anchorCtr="0">
            <a:normAutofit fontScale="77500" lnSpcReduction="20000"/>
          </a:bodyPr>
          <a:lstStyle/>
          <a:p>
            <a:pPr marL="438912" lvl="0" indent="-301562" algn="l" rtl="0">
              <a:lnSpc>
                <a:spcPct val="100000"/>
              </a:lnSpc>
              <a:spcBef>
                <a:spcPts val="0"/>
              </a:spcBef>
              <a:spcAft>
                <a:spcPts val="0"/>
              </a:spcAft>
              <a:buClr>
                <a:srgbClr val="F0AD00"/>
              </a:buClr>
              <a:buSzPct val="80683"/>
              <a:buFont typeface="Oswald"/>
              <a:buChar char="◼"/>
            </a:pPr>
            <a:r>
              <a:rPr lang="en-US" sz="3316" b="1">
                <a:latin typeface="Oswald"/>
                <a:ea typeface="Oswald"/>
                <a:cs typeface="Oswald"/>
                <a:sym typeface="Oswald"/>
              </a:rPr>
              <a:t>The Rockwood Elementary services students in Kindergarten through 6</a:t>
            </a:r>
            <a:r>
              <a:rPr lang="en-US" sz="3316" b="1" baseline="30000">
                <a:latin typeface="Oswald"/>
                <a:ea typeface="Oswald"/>
                <a:cs typeface="Oswald"/>
                <a:sym typeface="Oswald"/>
              </a:rPr>
              <a:t>th</a:t>
            </a:r>
            <a:r>
              <a:rPr lang="en-US" sz="3316" b="1">
                <a:latin typeface="Oswald"/>
                <a:ea typeface="Oswald"/>
                <a:cs typeface="Oswald"/>
                <a:sym typeface="Oswald"/>
              </a:rPr>
              <a:t> grade.</a:t>
            </a:r>
            <a:endParaRPr sz="3316" b="1">
              <a:latin typeface="Oswald"/>
              <a:ea typeface="Oswald"/>
              <a:cs typeface="Oswald"/>
              <a:sym typeface="Oswald"/>
            </a:endParaRPr>
          </a:p>
          <a:p>
            <a:pPr marL="914400" lvl="1" indent="-391845" algn="l" rtl="0">
              <a:lnSpc>
                <a:spcPct val="100000"/>
              </a:lnSpc>
              <a:spcBef>
                <a:spcPts val="0"/>
              </a:spcBef>
              <a:spcAft>
                <a:spcPts val="0"/>
              </a:spcAft>
              <a:buSzPct val="100000"/>
              <a:buFont typeface="Oswald"/>
              <a:buChar char="◦"/>
            </a:pPr>
            <a:r>
              <a:rPr lang="en-US" sz="3316" b="1">
                <a:latin typeface="Oswald"/>
                <a:ea typeface="Oswald"/>
                <a:cs typeface="Oswald"/>
                <a:sym typeface="Oswald"/>
              </a:rPr>
              <a:t>Currently awaiting Pre-K Counts Grants for Pre-K program establishment.</a:t>
            </a:r>
            <a:endParaRPr sz="3316" b="1">
              <a:latin typeface="Oswald"/>
              <a:ea typeface="Oswald"/>
              <a:cs typeface="Oswald"/>
              <a:sym typeface="Oswald"/>
            </a:endParaRPr>
          </a:p>
          <a:p>
            <a:pPr marL="438912" lvl="0" indent="-320040" algn="l" rtl="0">
              <a:lnSpc>
                <a:spcPct val="100000"/>
              </a:lnSpc>
              <a:spcBef>
                <a:spcPts val="0"/>
              </a:spcBef>
              <a:spcAft>
                <a:spcPts val="0"/>
              </a:spcAft>
              <a:buClr>
                <a:schemeClr val="dk1"/>
              </a:buClr>
              <a:buSzPct val="77163"/>
              <a:buFont typeface="Arial"/>
              <a:buNone/>
            </a:pPr>
            <a:endParaRPr sz="3316" b="1">
              <a:latin typeface="Oswald"/>
              <a:ea typeface="Oswald"/>
              <a:cs typeface="Oswald"/>
              <a:sym typeface="Oswald"/>
            </a:endParaRPr>
          </a:p>
          <a:p>
            <a:pPr marL="438912" lvl="0" indent="-301562" algn="l" rtl="0">
              <a:lnSpc>
                <a:spcPct val="100000"/>
              </a:lnSpc>
              <a:spcBef>
                <a:spcPts val="0"/>
              </a:spcBef>
              <a:spcAft>
                <a:spcPts val="0"/>
              </a:spcAft>
              <a:buClr>
                <a:srgbClr val="F0AD00"/>
              </a:buClr>
              <a:buSzPct val="80684"/>
              <a:buFont typeface="Oswald"/>
              <a:buChar char="◼"/>
            </a:pPr>
            <a:r>
              <a:rPr lang="en-US" sz="3316" b="1">
                <a:latin typeface="Oswald"/>
                <a:ea typeface="Oswald"/>
                <a:cs typeface="Oswald"/>
                <a:sym typeface="Oswald"/>
              </a:rPr>
              <a:t>Students receive instruction from teachers that are highly qualified as required by the ESSA/Every Student Succeeds Act.</a:t>
            </a:r>
            <a:endParaRPr sz="3316" b="1">
              <a:latin typeface="Oswald"/>
              <a:ea typeface="Oswald"/>
              <a:cs typeface="Oswald"/>
              <a:sym typeface="Oswald"/>
            </a:endParaRPr>
          </a:p>
          <a:p>
            <a:pPr marL="438912" lvl="0" indent="-320040" algn="l" rtl="0">
              <a:lnSpc>
                <a:spcPct val="100000"/>
              </a:lnSpc>
              <a:spcBef>
                <a:spcPts val="0"/>
              </a:spcBef>
              <a:spcAft>
                <a:spcPts val="0"/>
              </a:spcAft>
              <a:buClr>
                <a:schemeClr val="dk1"/>
              </a:buClr>
              <a:buSzPct val="77163"/>
              <a:buFont typeface="Arial"/>
              <a:buNone/>
            </a:pPr>
            <a:endParaRPr sz="3316" b="1">
              <a:latin typeface="Oswald"/>
              <a:ea typeface="Oswald"/>
              <a:cs typeface="Oswald"/>
              <a:sym typeface="Oswald"/>
            </a:endParaRPr>
          </a:p>
          <a:p>
            <a:pPr marL="438912" lvl="0" indent="-301562" algn="l" rtl="0">
              <a:lnSpc>
                <a:spcPct val="100000"/>
              </a:lnSpc>
              <a:spcBef>
                <a:spcPts val="0"/>
              </a:spcBef>
              <a:spcAft>
                <a:spcPts val="0"/>
              </a:spcAft>
              <a:buClr>
                <a:srgbClr val="F0AD00"/>
              </a:buClr>
              <a:buSzPct val="80684"/>
              <a:buFont typeface="Oswald"/>
              <a:buChar char="◼"/>
            </a:pPr>
            <a:r>
              <a:rPr lang="en-US" sz="3316" b="1">
                <a:latin typeface="Oswald"/>
                <a:ea typeface="Oswald"/>
                <a:cs typeface="Oswald"/>
                <a:sym typeface="Oswald"/>
              </a:rPr>
              <a:t>Academic subjects taught: Reading, Mathematics, Science, Social Studies, Writing, Technology/Computers, Music, Art, Library Science, Physical Education, and Guidance.  </a:t>
            </a:r>
            <a:endParaRPr sz="3316" b="1">
              <a:latin typeface="Oswald"/>
              <a:ea typeface="Oswald"/>
              <a:cs typeface="Oswald"/>
              <a:sym typeface="Oswald"/>
            </a:endParaRPr>
          </a:p>
          <a:p>
            <a:pPr marL="0" lvl="0" indent="0" algn="l" rtl="0">
              <a:lnSpc>
                <a:spcPct val="100000"/>
              </a:lnSpc>
              <a:spcBef>
                <a:spcPts val="600"/>
              </a:spcBef>
              <a:spcAft>
                <a:spcPts val="0"/>
              </a:spcAft>
              <a:buSzPct val="52941"/>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FAFAF"/>
        </a:solidFill>
        <a:effectLst/>
      </p:bgPr>
    </p:bg>
    <p:spTree>
      <p:nvGrpSpPr>
        <p:cNvPr id="1" name="Shape 134"/>
        <p:cNvGrpSpPr/>
        <p:nvPr/>
      </p:nvGrpSpPr>
      <p:grpSpPr>
        <a:xfrm>
          <a:off x="0" y="0"/>
          <a:ext cx="0" cy="0"/>
          <a:chOff x="0" y="0"/>
          <a:chExt cx="0" cy="0"/>
        </a:xfrm>
      </p:grpSpPr>
      <p:sp>
        <p:nvSpPr>
          <p:cNvPr id="135" name="Google Shape;135;ge8a7396dab_0_19"/>
          <p:cNvSpPr txBox="1">
            <a:spLocks noGrp="1"/>
          </p:cNvSpPr>
          <p:nvPr>
            <p:ph type="title"/>
          </p:nvPr>
        </p:nvSpPr>
        <p:spPr>
          <a:xfrm>
            <a:off x="1435608" y="274320"/>
            <a:ext cx="74982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a:t>School Day and Start Date:</a:t>
            </a:r>
            <a:endParaRPr/>
          </a:p>
        </p:txBody>
      </p:sp>
      <p:sp>
        <p:nvSpPr>
          <p:cNvPr id="136" name="Google Shape;136;ge8a7396dab_0_19"/>
          <p:cNvSpPr txBox="1">
            <a:spLocks noGrp="1"/>
          </p:cNvSpPr>
          <p:nvPr>
            <p:ph type="body" idx="1"/>
          </p:nvPr>
        </p:nvSpPr>
        <p:spPr>
          <a:xfrm>
            <a:off x="1435608" y="1524000"/>
            <a:ext cx="3657600" cy="46635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600"/>
              </a:spcBef>
              <a:spcAft>
                <a:spcPts val="0"/>
              </a:spcAft>
              <a:buSzPts val="2240"/>
              <a:buNone/>
            </a:pPr>
            <a:r>
              <a:rPr lang="en-US"/>
              <a:t>First day of school is August 27th, 2025</a:t>
            </a:r>
            <a:endParaRPr/>
          </a:p>
          <a:p>
            <a:pPr marL="0" lvl="0" indent="0" algn="l" rtl="0">
              <a:lnSpc>
                <a:spcPct val="100000"/>
              </a:lnSpc>
              <a:spcBef>
                <a:spcPts val="600"/>
              </a:spcBef>
              <a:spcAft>
                <a:spcPts val="0"/>
              </a:spcAft>
              <a:buSzPts val="2240"/>
              <a:buNone/>
            </a:pPr>
            <a:endParaRPr/>
          </a:p>
          <a:p>
            <a:pPr marL="0" lvl="0" indent="0" algn="l" rtl="0">
              <a:lnSpc>
                <a:spcPct val="100000"/>
              </a:lnSpc>
              <a:spcBef>
                <a:spcPts val="600"/>
              </a:spcBef>
              <a:spcAft>
                <a:spcPts val="0"/>
              </a:spcAft>
              <a:buSzPts val="2240"/>
              <a:buNone/>
            </a:pPr>
            <a:r>
              <a:rPr lang="en-US"/>
              <a:t>Student report to homeroom at 7:45am</a:t>
            </a:r>
            <a:endParaRPr/>
          </a:p>
          <a:p>
            <a:pPr marL="0" lvl="0" indent="0" algn="l" rtl="0">
              <a:lnSpc>
                <a:spcPct val="100000"/>
              </a:lnSpc>
              <a:spcBef>
                <a:spcPts val="600"/>
              </a:spcBef>
              <a:spcAft>
                <a:spcPts val="0"/>
              </a:spcAft>
              <a:buSzPts val="2240"/>
              <a:buNone/>
            </a:pPr>
            <a:endParaRPr/>
          </a:p>
          <a:p>
            <a:pPr marL="0" lvl="0" indent="0" algn="l" rtl="0">
              <a:lnSpc>
                <a:spcPct val="100000"/>
              </a:lnSpc>
              <a:spcBef>
                <a:spcPts val="600"/>
              </a:spcBef>
              <a:spcAft>
                <a:spcPts val="0"/>
              </a:spcAft>
              <a:buSzPts val="2240"/>
              <a:buNone/>
            </a:pPr>
            <a:r>
              <a:rPr lang="en-US"/>
              <a:t>Dismissal is 2:51pm</a:t>
            </a:r>
            <a:endParaRPr/>
          </a:p>
          <a:p>
            <a:pPr marL="0" lvl="0" indent="0" algn="l" rtl="0">
              <a:lnSpc>
                <a:spcPct val="100000"/>
              </a:lnSpc>
              <a:spcBef>
                <a:spcPts val="600"/>
              </a:spcBef>
              <a:spcAft>
                <a:spcPts val="0"/>
              </a:spcAft>
              <a:buSzPts val="2240"/>
              <a:buNone/>
            </a:pPr>
            <a:endParaRPr/>
          </a:p>
          <a:p>
            <a:pPr marL="0" lvl="0" indent="0" algn="l" rtl="0">
              <a:lnSpc>
                <a:spcPct val="100000"/>
              </a:lnSpc>
              <a:spcBef>
                <a:spcPts val="600"/>
              </a:spcBef>
              <a:spcAft>
                <a:spcPts val="0"/>
              </a:spcAft>
              <a:buSzPts val="2240"/>
              <a:buNone/>
            </a:pPr>
            <a:r>
              <a:rPr lang="en-US"/>
              <a:t>Parent Pick-up 2:51pm</a:t>
            </a:r>
            <a:endParaRPr/>
          </a:p>
        </p:txBody>
      </p:sp>
      <p:sp>
        <p:nvSpPr>
          <p:cNvPr id="137" name="Google Shape;137;ge8a7396dab_0_19"/>
          <p:cNvSpPr txBox="1">
            <a:spLocks noGrp="1"/>
          </p:cNvSpPr>
          <p:nvPr>
            <p:ph type="body" idx="2"/>
          </p:nvPr>
        </p:nvSpPr>
        <p:spPr>
          <a:xfrm>
            <a:off x="5276088" y="1524000"/>
            <a:ext cx="3657600" cy="46635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600"/>
              </a:spcBef>
              <a:spcAft>
                <a:spcPts val="0"/>
              </a:spcAft>
              <a:buSzPts val="2240"/>
              <a:buNone/>
            </a:pPr>
            <a:endParaRPr/>
          </a:p>
        </p:txBody>
      </p:sp>
      <p:pic>
        <p:nvPicPr>
          <p:cNvPr id="138" name="Google Shape;138;ge8a7396dab_0_19"/>
          <p:cNvPicPr preferRelativeResize="0"/>
          <p:nvPr/>
        </p:nvPicPr>
        <p:blipFill rotWithShape="1">
          <a:blip r:embed="rId3">
            <a:alphaModFix/>
          </a:blip>
          <a:srcRect/>
          <a:stretch/>
        </p:blipFill>
        <p:spPr>
          <a:xfrm>
            <a:off x="5276100" y="1472625"/>
            <a:ext cx="3657599" cy="47148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3"/>
          <p:cNvSpPr txBox="1">
            <a:spLocks noGrp="1"/>
          </p:cNvSpPr>
          <p:nvPr>
            <p:ph type="title"/>
          </p:nvPr>
        </p:nvSpPr>
        <p:spPr>
          <a:xfrm>
            <a:off x="2233775" y="253425"/>
            <a:ext cx="7467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3F4159"/>
              </a:buClr>
              <a:buSzPts val="4800"/>
              <a:buFont typeface="Architects Daughter"/>
              <a:buNone/>
            </a:pPr>
            <a:r>
              <a:rPr lang="en-US" sz="4100">
                <a:latin typeface="Architects Daughter"/>
                <a:ea typeface="Architects Daughter"/>
                <a:cs typeface="Architects Daughter"/>
                <a:sym typeface="Architects Daughter"/>
              </a:rPr>
              <a:t>Daily Academic Schedule</a:t>
            </a:r>
            <a:endParaRPr sz="3600"/>
          </a:p>
        </p:txBody>
      </p:sp>
      <p:sp>
        <p:nvSpPr>
          <p:cNvPr id="144" name="Google Shape;144;p3"/>
          <p:cNvSpPr txBox="1">
            <a:spLocks noGrp="1"/>
          </p:cNvSpPr>
          <p:nvPr>
            <p:ph type="body" idx="1"/>
          </p:nvPr>
        </p:nvSpPr>
        <p:spPr>
          <a:xfrm>
            <a:off x="1435608" y="1447800"/>
            <a:ext cx="7498080" cy="4800600"/>
          </a:xfrm>
          <a:prstGeom prst="rect">
            <a:avLst/>
          </a:prstGeom>
          <a:noFill/>
          <a:ln>
            <a:noFill/>
          </a:ln>
        </p:spPr>
        <p:txBody>
          <a:bodyPr spcFirstLastPara="1" wrap="square" lIns="91425" tIns="45700" rIns="91425" bIns="45700" anchor="t" anchorCtr="0">
            <a:normAutofit fontScale="85000" lnSpcReduction="20000"/>
          </a:bodyPr>
          <a:lstStyle/>
          <a:p>
            <a:pPr marL="365760" lvl="0" indent="-170686" algn="l" rtl="0">
              <a:lnSpc>
                <a:spcPct val="100000"/>
              </a:lnSpc>
              <a:spcBef>
                <a:spcPts val="0"/>
              </a:spcBef>
              <a:spcAft>
                <a:spcPts val="0"/>
              </a:spcAft>
              <a:buSzPct val="80000"/>
              <a:buFont typeface="Noto Sans Symbols"/>
              <a:buNone/>
            </a:pPr>
            <a:endParaRPr sz="2400" b="1">
              <a:solidFill>
                <a:srgbClr val="D9D9E9"/>
              </a:solidFill>
              <a:latin typeface="Architects Daughter"/>
              <a:ea typeface="Architects Daughter"/>
              <a:cs typeface="Architects Daughter"/>
              <a:sym typeface="Architects Daughter"/>
            </a:endParaRPr>
          </a:p>
          <a:p>
            <a:pPr marL="365760" lvl="0" indent="-274319" algn="l" rtl="0">
              <a:lnSpc>
                <a:spcPct val="100000"/>
              </a:lnSpc>
              <a:spcBef>
                <a:spcPts val="600"/>
              </a:spcBef>
              <a:spcAft>
                <a:spcPts val="0"/>
              </a:spcAft>
              <a:buSzPct val="80000"/>
              <a:buFont typeface="Noto Sans Symbols"/>
              <a:buChar char="⮚"/>
            </a:pPr>
            <a:r>
              <a:rPr lang="en-US" sz="2400" b="1">
                <a:latin typeface="Architects Daughter"/>
                <a:ea typeface="Architects Daughter"/>
                <a:cs typeface="Architects Daughter"/>
                <a:sym typeface="Architects Daughter"/>
              </a:rPr>
              <a:t>6 Day Academic Rotation</a:t>
            </a:r>
            <a:endParaRPr/>
          </a:p>
          <a:p>
            <a:pPr marL="640080" lvl="1" indent="-228219" algn="l" rtl="0">
              <a:lnSpc>
                <a:spcPct val="100000"/>
              </a:lnSpc>
              <a:spcBef>
                <a:spcPts val="550"/>
              </a:spcBef>
              <a:spcAft>
                <a:spcPts val="0"/>
              </a:spcAft>
              <a:buSzPct val="100000"/>
              <a:buFont typeface="Noto Sans Symbols"/>
              <a:buChar char="⮚"/>
            </a:pPr>
            <a:r>
              <a:rPr lang="en-US" sz="2000" b="1">
                <a:latin typeface="Architects Daughter"/>
                <a:ea typeface="Architects Daughter"/>
                <a:cs typeface="Architects Daughter"/>
                <a:sym typeface="Architects Daughter"/>
              </a:rPr>
              <a:t>Children will receive academic instruction in the areas of Reading/Language Arts, Mathematics, Science, Social Studies, Art, Library, Music, Guidance Lessons, and Physical Education.</a:t>
            </a:r>
            <a:endParaRPr/>
          </a:p>
          <a:p>
            <a:pPr marL="365760" lvl="0" indent="-274320" algn="l" rtl="0">
              <a:lnSpc>
                <a:spcPct val="100000"/>
              </a:lnSpc>
              <a:spcBef>
                <a:spcPts val="600"/>
              </a:spcBef>
              <a:spcAft>
                <a:spcPts val="0"/>
              </a:spcAft>
              <a:buSzPct val="80000"/>
              <a:buFont typeface="Noto Sans Symbols"/>
              <a:buChar char="⮚"/>
            </a:pPr>
            <a:r>
              <a:rPr lang="en-US" sz="2400" b="1">
                <a:latin typeface="Architects Daughter"/>
                <a:ea typeface="Architects Daughter"/>
                <a:cs typeface="Architects Daughter"/>
                <a:sym typeface="Architects Daughter"/>
              </a:rPr>
              <a:t>Kindergarten – 2nd Grade</a:t>
            </a:r>
            <a:endParaRPr/>
          </a:p>
          <a:p>
            <a:pPr marL="640080" lvl="1" indent="-229171" algn="l" rtl="0">
              <a:lnSpc>
                <a:spcPct val="100000"/>
              </a:lnSpc>
              <a:spcBef>
                <a:spcPts val="550"/>
              </a:spcBef>
              <a:spcAft>
                <a:spcPts val="0"/>
              </a:spcAft>
              <a:buSzPct val="100000"/>
              <a:buFont typeface="Noto Sans Symbols"/>
              <a:buChar char="⮚"/>
            </a:pPr>
            <a:r>
              <a:rPr lang="en-US" sz="1800">
                <a:latin typeface="Architects Daughter"/>
                <a:ea typeface="Architects Daughter"/>
                <a:cs typeface="Architects Daughter"/>
                <a:sym typeface="Architects Daughter"/>
              </a:rPr>
              <a:t>Guided Reading: 1 X per day for 30 minutes.</a:t>
            </a:r>
            <a:endParaRPr/>
          </a:p>
          <a:p>
            <a:pPr marL="640080" lvl="1" indent="-229171" algn="l" rtl="0">
              <a:lnSpc>
                <a:spcPct val="100000"/>
              </a:lnSpc>
              <a:spcBef>
                <a:spcPts val="550"/>
              </a:spcBef>
              <a:spcAft>
                <a:spcPts val="0"/>
              </a:spcAft>
              <a:buSzPct val="100000"/>
              <a:buFont typeface="Noto Sans Symbols"/>
              <a:buChar char="⮚"/>
            </a:pPr>
            <a:r>
              <a:rPr lang="en-US" sz="1800">
                <a:latin typeface="Architects Daughter"/>
                <a:ea typeface="Architects Daughter"/>
                <a:cs typeface="Architects Daughter"/>
                <a:sym typeface="Architects Daughter"/>
              </a:rPr>
              <a:t>Kindergarten – 3</a:t>
            </a:r>
            <a:r>
              <a:rPr lang="en-US" sz="1800" baseline="30000">
                <a:latin typeface="Architects Daughter"/>
                <a:ea typeface="Architects Daughter"/>
                <a:cs typeface="Architects Daughter"/>
                <a:sym typeface="Architects Daughter"/>
              </a:rPr>
              <a:t>rd</a:t>
            </a:r>
            <a:r>
              <a:rPr lang="en-US" sz="1800">
                <a:latin typeface="Architects Daughter"/>
                <a:ea typeface="Architects Daughter"/>
                <a:cs typeface="Architects Daughter"/>
                <a:sym typeface="Architects Daughter"/>
              </a:rPr>
              <a:t> Grade will participate in DIBELS 8th Ed. assessments.</a:t>
            </a:r>
            <a:endParaRPr/>
          </a:p>
          <a:p>
            <a:pPr marL="640080" lvl="1" indent="-229171" algn="l" rtl="0">
              <a:lnSpc>
                <a:spcPct val="100000"/>
              </a:lnSpc>
              <a:spcBef>
                <a:spcPts val="550"/>
              </a:spcBef>
              <a:spcAft>
                <a:spcPts val="0"/>
              </a:spcAft>
              <a:buSzPct val="100000"/>
              <a:buFont typeface="Noto Sans Symbols"/>
              <a:buChar char="⮚"/>
            </a:pPr>
            <a:r>
              <a:rPr lang="en-US" sz="1800">
                <a:latin typeface="Architects Daughter"/>
                <a:ea typeface="Architects Daughter"/>
                <a:cs typeface="Architects Daughter"/>
                <a:sym typeface="Architects Daughter"/>
              </a:rPr>
              <a:t>Children that demonstrate academic difficulties in the area of Reading will be referred to the Title I Reading Program.  Title I is a Federal Program that supports struggling learners.  Our program offers 30 minutes of supplemental instruction each day.  Reading specialists provide this instruction.</a:t>
            </a:r>
            <a:endParaRPr/>
          </a:p>
          <a:p>
            <a:pPr marL="640080" lvl="1" indent="-229171" algn="l" rtl="0">
              <a:lnSpc>
                <a:spcPct val="100000"/>
              </a:lnSpc>
              <a:spcBef>
                <a:spcPts val="550"/>
              </a:spcBef>
              <a:spcAft>
                <a:spcPts val="0"/>
              </a:spcAft>
              <a:buSzPct val="100000"/>
              <a:buFont typeface="Noto Sans Symbols"/>
              <a:buChar char="⮚"/>
            </a:pPr>
            <a:r>
              <a:rPr lang="en-US" sz="1800">
                <a:latin typeface="Architects Daughter"/>
                <a:ea typeface="Architects Daughter"/>
                <a:cs typeface="Architects Daughter"/>
                <a:sym typeface="Architects Daughter"/>
              </a:rPr>
              <a:t>Multi-Tiers of Support System procedures will conducted in Kindergarten through 3</a:t>
            </a:r>
            <a:r>
              <a:rPr lang="en-US" sz="1800" baseline="30000">
                <a:latin typeface="Architects Daughter"/>
                <a:ea typeface="Architects Daughter"/>
                <a:cs typeface="Architects Daughter"/>
                <a:sym typeface="Architects Daughter"/>
              </a:rPr>
              <a:t>rd</a:t>
            </a:r>
            <a:r>
              <a:rPr lang="en-US" sz="1800">
                <a:latin typeface="Architects Daughter"/>
                <a:ea typeface="Architects Daughter"/>
                <a:cs typeface="Architects Daughter"/>
                <a:sym typeface="Architects Daughter"/>
              </a:rPr>
              <a:t> grade during the school year.  WINNERS Program - What I Need Now Enrichment and Review Supports. K - 3rd grade.  60 minute program.</a:t>
            </a:r>
            <a:endParaRPr/>
          </a:p>
          <a:p>
            <a:pPr marL="365760" lvl="0" indent="-283464" algn="l" rtl="0">
              <a:lnSpc>
                <a:spcPct val="100000"/>
              </a:lnSpc>
              <a:spcBef>
                <a:spcPts val="600"/>
              </a:spcBef>
              <a:spcAft>
                <a:spcPts val="0"/>
              </a:spcAft>
              <a:buSzPct val="80000"/>
              <a:buNone/>
            </a:pPr>
            <a:endParaRPr/>
          </a:p>
        </p:txBody>
      </p:sp>
      <p:pic>
        <p:nvPicPr>
          <p:cNvPr id="145" name="Google Shape;145;p3"/>
          <p:cNvPicPr preferRelativeResize="0"/>
          <p:nvPr/>
        </p:nvPicPr>
        <p:blipFill rotWithShape="1">
          <a:blip r:embed="rId3">
            <a:alphaModFix/>
          </a:blip>
          <a:srcRect/>
          <a:stretch/>
        </p:blipFill>
        <p:spPr>
          <a:xfrm>
            <a:off x="1043475" y="0"/>
            <a:ext cx="1704750" cy="1704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e8a7396dab_0_7"/>
          <p:cNvSpPr txBox="1">
            <a:spLocks noGrp="1"/>
          </p:cNvSpPr>
          <p:nvPr>
            <p:ph type="title"/>
          </p:nvPr>
        </p:nvSpPr>
        <p:spPr>
          <a:xfrm>
            <a:off x="2233775" y="253425"/>
            <a:ext cx="7467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3F4159"/>
              </a:buClr>
              <a:buSzPts val="4800"/>
              <a:buFont typeface="Architects Daughter"/>
              <a:buNone/>
            </a:pPr>
            <a:r>
              <a:rPr lang="en-US" sz="4100">
                <a:latin typeface="Architects Daughter"/>
                <a:ea typeface="Architects Daughter"/>
                <a:cs typeface="Architects Daughter"/>
                <a:sym typeface="Architects Daughter"/>
              </a:rPr>
              <a:t>Daily Academic Schedule</a:t>
            </a:r>
            <a:endParaRPr sz="3600"/>
          </a:p>
        </p:txBody>
      </p:sp>
      <p:sp>
        <p:nvSpPr>
          <p:cNvPr id="151" name="Google Shape;151;ge8a7396dab_0_7"/>
          <p:cNvSpPr txBox="1">
            <a:spLocks noGrp="1"/>
          </p:cNvSpPr>
          <p:nvPr>
            <p:ph type="body" idx="1"/>
          </p:nvPr>
        </p:nvSpPr>
        <p:spPr>
          <a:xfrm>
            <a:off x="1435608" y="1447800"/>
            <a:ext cx="7498200" cy="4800600"/>
          </a:xfrm>
          <a:prstGeom prst="rect">
            <a:avLst/>
          </a:prstGeom>
          <a:noFill/>
          <a:ln>
            <a:noFill/>
          </a:ln>
        </p:spPr>
        <p:txBody>
          <a:bodyPr spcFirstLastPara="1" wrap="square" lIns="91425" tIns="45700" rIns="91425" bIns="45700" anchor="t" anchorCtr="0">
            <a:normAutofit lnSpcReduction="10000"/>
          </a:bodyPr>
          <a:lstStyle/>
          <a:p>
            <a:pPr marL="365760" lvl="0" indent="-170688" algn="l" rtl="0">
              <a:lnSpc>
                <a:spcPct val="100000"/>
              </a:lnSpc>
              <a:spcBef>
                <a:spcPts val="0"/>
              </a:spcBef>
              <a:spcAft>
                <a:spcPts val="0"/>
              </a:spcAft>
              <a:buSzPts val="1920"/>
              <a:buFont typeface="Noto Sans Symbols"/>
              <a:buNone/>
            </a:pPr>
            <a:endParaRPr sz="2400" b="1">
              <a:solidFill>
                <a:srgbClr val="D9D9E9"/>
              </a:solidFill>
              <a:latin typeface="Architects Daughter"/>
              <a:ea typeface="Architects Daughter"/>
              <a:cs typeface="Architects Daughter"/>
              <a:sym typeface="Architects Daughter"/>
            </a:endParaRPr>
          </a:p>
          <a:p>
            <a:pPr marL="457200" lvl="0" indent="-381000" algn="l" rtl="0">
              <a:lnSpc>
                <a:spcPct val="100000"/>
              </a:lnSpc>
              <a:spcBef>
                <a:spcPts val="600"/>
              </a:spcBef>
              <a:spcAft>
                <a:spcPts val="0"/>
              </a:spcAft>
              <a:buSzPts val="2400"/>
              <a:buFont typeface="Architects Daughter"/>
              <a:buChar char="➢"/>
            </a:pPr>
            <a:r>
              <a:rPr lang="en-US" sz="2400" b="1">
                <a:latin typeface="Architects Daughter"/>
                <a:ea typeface="Architects Daughter"/>
                <a:cs typeface="Architects Daughter"/>
                <a:sym typeface="Architects Daughter"/>
              </a:rPr>
              <a:t>4th, 5th and 6th grade will participate in STEM education in the afternoons dependent upon grades.</a:t>
            </a:r>
            <a:endParaRPr sz="2400" b="1">
              <a:latin typeface="Architects Daughter"/>
              <a:ea typeface="Architects Daughter"/>
              <a:cs typeface="Architects Daughter"/>
              <a:sym typeface="Architects Daughter"/>
            </a:endParaRPr>
          </a:p>
          <a:p>
            <a:pPr marL="457200" lvl="0" indent="-381000" algn="l" rtl="0">
              <a:lnSpc>
                <a:spcPct val="100000"/>
              </a:lnSpc>
              <a:spcBef>
                <a:spcPts val="0"/>
              </a:spcBef>
              <a:spcAft>
                <a:spcPts val="0"/>
              </a:spcAft>
              <a:buSzPts val="2400"/>
              <a:buFont typeface="Architects Daughter"/>
              <a:buChar char="➢"/>
            </a:pPr>
            <a:r>
              <a:rPr lang="en-US" sz="2400" b="1">
                <a:latin typeface="Architects Daughter"/>
                <a:ea typeface="Architects Daughter"/>
                <a:cs typeface="Architects Daughter"/>
                <a:sym typeface="Architects Daughter"/>
              </a:rPr>
              <a:t>Acceleration period is 30 to 40 minutes every day to support tutoring and enrichment in 4th, 5th, and 6th grade.</a:t>
            </a:r>
            <a:endParaRPr sz="2400" b="1">
              <a:latin typeface="Architects Daughter"/>
              <a:ea typeface="Architects Daughter"/>
              <a:cs typeface="Architects Daughter"/>
              <a:sym typeface="Architects Daughter"/>
            </a:endParaRPr>
          </a:p>
          <a:p>
            <a:pPr marL="457200" lvl="0" indent="-381000" algn="l" rtl="0">
              <a:lnSpc>
                <a:spcPct val="100000"/>
              </a:lnSpc>
              <a:spcBef>
                <a:spcPts val="0"/>
              </a:spcBef>
              <a:spcAft>
                <a:spcPts val="0"/>
              </a:spcAft>
              <a:buSzPts val="2400"/>
              <a:buFont typeface="Architects Daughter"/>
              <a:buChar char="➢"/>
            </a:pPr>
            <a:r>
              <a:rPr lang="en-US" sz="2400" b="1">
                <a:latin typeface="Architects Daughter"/>
                <a:ea typeface="Architects Daughter"/>
                <a:cs typeface="Architects Daughter"/>
                <a:sym typeface="Architects Daughter"/>
              </a:rPr>
              <a:t>Core subjects have extended time frames for instruction</a:t>
            </a:r>
            <a:endParaRPr sz="2400" b="1">
              <a:latin typeface="Architects Daughter"/>
              <a:ea typeface="Architects Daughter"/>
              <a:cs typeface="Architects Daughter"/>
              <a:sym typeface="Architects Daughter"/>
            </a:endParaRPr>
          </a:p>
          <a:p>
            <a:pPr marL="457200" lvl="0" indent="-381000" algn="l" rtl="0">
              <a:lnSpc>
                <a:spcPct val="100000"/>
              </a:lnSpc>
              <a:spcBef>
                <a:spcPts val="0"/>
              </a:spcBef>
              <a:spcAft>
                <a:spcPts val="0"/>
              </a:spcAft>
              <a:buSzPts val="2400"/>
              <a:buFont typeface="Architects Daughter"/>
              <a:buChar char="➢"/>
            </a:pPr>
            <a:r>
              <a:rPr lang="en-US" sz="2400" b="1">
                <a:latin typeface="Architects Daughter"/>
                <a:ea typeface="Architects Daughter"/>
                <a:cs typeface="Architects Daughter"/>
                <a:sym typeface="Architects Daughter"/>
              </a:rPr>
              <a:t>Career education has also been placed in the schedule.</a:t>
            </a:r>
            <a:endParaRPr sz="2400" b="1">
              <a:latin typeface="Architects Daughter"/>
              <a:ea typeface="Architects Daughter"/>
              <a:cs typeface="Architects Daughter"/>
              <a:sym typeface="Architects Daughter"/>
            </a:endParaRPr>
          </a:p>
          <a:p>
            <a:pPr marL="457200" lvl="0" indent="-381000" algn="l" rtl="0">
              <a:lnSpc>
                <a:spcPct val="100000"/>
              </a:lnSpc>
              <a:spcBef>
                <a:spcPts val="0"/>
              </a:spcBef>
              <a:spcAft>
                <a:spcPts val="0"/>
              </a:spcAft>
              <a:buSzPts val="2400"/>
              <a:buFont typeface="Architects Daughter"/>
              <a:buChar char="➢"/>
            </a:pPr>
            <a:r>
              <a:rPr lang="en-US" sz="2400" b="1">
                <a:latin typeface="Architects Daughter"/>
                <a:ea typeface="Architects Daughter"/>
                <a:cs typeface="Architects Daughter"/>
                <a:sym typeface="Architects Daughter"/>
              </a:rPr>
              <a:t>Google apps and classroom will be used and taught.</a:t>
            </a:r>
            <a:endParaRPr sz="2400" b="1">
              <a:latin typeface="Architects Daughter"/>
              <a:ea typeface="Architects Daughter"/>
              <a:cs typeface="Architects Daughter"/>
              <a:sym typeface="Architects Daughter"/>
            </a:endParaRPr>
          </a:p>
        </p:txBody>
      </p:sp>
      <p:pic>
        <p:nvPicPr>
          <p:cNvPr id="152" name="Google Shape;152;ge8a7396dab_0_7"/>
          <p:cNvPicPr preferRelativeResize="0"/>
          <p:nvPr/>
        </p:nvPicPr>
        <p:blipFill rotWithShape="1">
          <a:blip r:embed="rId3">
            <a:alphaModFix/>
          </a:blip>
          <a:srcRect/>
          <a:stretch/>
        </p:blipFill>
        <p:spPr>
          <a:xfrm>
            <a:off x="1043475" y="0"/>
            <a:ext cx="1704750" cy="1704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3F4159"/>
              </a:buClr>
              <a:buSzPts val="4300"/>
              <a:buFont typeface="Architects Daughter"/>
              <a:buNone/>
            </a:pPr>
            <a:r>
              <a:rPr lang="en-US">
                <a:latin typeface="Architects Daughter"/>
                <a:ea typeface="Architects Daughter"/>
                <a:cs typeface="Architects Daughter"/>
                <a:sym typeface="Architects Daughter"/>
              </a:rPr>
              <a:t>Title I</a:t>
            </a:r>
            <a:endParaRPr>
              <a:latin typeface="Architects Daughter"/>
              <a:ea typeface="Architects Daughter"/>
              <a:cs typeface="Architects Daughter"/>
              <a:sym typeface="Architects Daughter"/>
            </a:endParaRPr>
          </a:p>
        </p:txBody>
      </p:sp>
      <p:sp>
        <p:nvSpPr>
          <p:cNvPr id="158" name="Google Shape;158;p4"/>
          <p:cNvSpPr txBox="1">
            <a:spLocks noGrp="1"/>
          </p:cNvSpPr>
          <p:nvPr>
            <p:ph type="body" idx="1"/>
          </p:nvPr>
        </p:nvSpPr>
        <p:spPr>
          <a:xfrm>
            <a:off x="1435608" y="1447800"/>
            <a:ext cx="7498080" cy="4800600"/>
          </a:xfrm>
          <a:prstGeom prst="rect">
            <a:avLst/>
          </a:prstGeom>
          <a:noFill/>
          <a:ln>
            <a:noFill/>
          </a:ln>
        </p:spPr>
        <p:txBody>
          <a:bodyPr spcFirstLastPara="1" wrap="square" lIns="91425" tIns="45700" rIns="91425" bIns="45700" anchor="t" anchorCtr="0">
            <a:normAutofit fontScale="85000" lnSpcReduction="10000"/>
          </a:bodyPr>
          <a:lstStyle/>
          <a:p>
            <a:pPr marL="365760" lvl="0" indent="-271272" algn="l" rtl="0">
              <a:lnSpc>
                <a:spcPct val="100000"/>
              </a:lnSpc>
              <a:spcBef>
                <a:spcPts val="0"/>
              </a:spcBef>
              <a:spcAft>
                <a:spcPts val="0"/>
              </a:spcAft>
              <a:buSzPct val="80000"/>
              <a:buChar char="⚫"/>
            </a:pPr>
            <a:r>
              <a:rPr lang="en-US">
                <a:latin typeface="Architects Daughter"/>
                <a:ea typeface="Architects Daughter"/>
                <a:cs typeface="Architects Daughter"/>
                <a:sym typeface="Architects Daughter"/>
              </a:rPr>
              <a:t>Title I is a Federal Program that focuses on closing the achievement gap between students of varying family incomes.  </a:t>
            </a:r>
            <a:endParaRPr/>
          </a:p>
          <a:p>
            <a:pPr marL="365760" lvl="0" indent="-271272" algn="l" rtl="0">
              <a:lnSpc>
                <a:spcPct val="100000"/>
              </a:lnSpc>
              <a:spcBef>
                <a:spcPts val="600"/>
              </a:spcBef>
              <a:spcAft>
                <a:spcPts val="0"/>
              </a:spcAft>
              <a:buSzPct val="80000"/>
              <a:buChar char="⚫"/>
            </a:pPr>
            <a:r>
              <a:rPr lang="en-US">
                <a:latin typeface="Architects Daughter"/>
                <a:ea typeface="Architects Daughter"/>
                <a:cs typeface="Architects Daughter"/>
                <a:sym typeface="Architects Daughter"/>
              </a:rPr>
              <a:t>Our school program is school wide and students in Kindergarten through 3rd grade can receive services in reading.  </a:t>
            </a:r>
            <a:endParaRPr/>
          </a:p>
          <a:p>
            <a:pPr marL="365760" lvl="0" indent="-271272" algn="l" rtl="0">
              <a:lnSpc>
                <a:spcPct val="100000"/>
              </a:lnSpc>
              <a:spcBef>
                <a:spcPts val="600"/>
              </a:spcBef>
              <a:spcAft>
                <a:spcPts val="0"/>
              </a:spcAft>
              <a:buSzPct val="80000"/>
              <a:buChar char="⚫"/>
            </a:pPr>
            <a:r>
              <a:rPr lang="en-US">
                <a:latin typeface="Architects Daughter"/>
                <a:ea typeface="Architects Daughter"/>
                <a:cs typeface="Architects Daughter"/>
                <a:sym typeface="Architects Daughter"/>
              </a:rPr>
              <a:t>This program provides funding to support our Reading Specialist positions.</a:t>
            </a:r>
            <a:endParaRPr/>
          </a:p>
          <a:p>
            <a:pPr marL="365760" lvl="0" indent="-271272" algn="l" rtl="0">
              <a:lnSpc>
                <a:spcPct val="100000"/>
              </a:lnSpc>
              <a:spcBef>
                <a:spcPts val="600"/>
              </a:spcBef>
              <a:spcAft>
                <a:spcPts val="0"/>
              </a:spcAft>
              <a:buSzPct val="80000"/>
              <a:buChar char="⚫"/>
            </a:pPr>
            <a:r>
              <a:rPr lang="en-US">
                <a:latin typeface="Architects Daughter"/>
                <a:ea typeface="Architects Daughter"/>
                <a:cs typeface="Architects Daughter"/>
                <a:sym typeface="Architects Daughter"/>
              </a:rPr>
              <a:t>Reading Specialists also support the MTSS efforts to provide intense interventions to struggling students.  </a:t>
            </a:r>
            <a:endParaRPr>
              <a:latin typeface="Architects Daughter"/>
              <a:ea typeface="Architects Daughter"/>
              <a:cs typeface="Architects Daughter"/>
              <a:sym typeface="Architects Daughter"/>
            </a:endParaRPr>
          </a:p>
        </p:txBody>
      </p:sp>
    </p:spTree>
  </p:cSld>
  <p:clrMapOvr>
    <a:masterClrMapping/>
  </p:clrMapOvr>
</p:sld>
</file>

<file path=ppt/theme/theme1.xml><?xml version="1.0" encoding="utf-8"?>
<a:theme xmlns:a="http://schemas.openxmlformats.org/drawingml/2006/main" name="Solstice">
  <a:themeElements>
    <a:clrScheme name="Urban">
      <a:dk1>
        <a:srgbClr val="000000"/>
      </a:dk1>
      <a:lt1>
        <a:srgbClr val="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1493</Words>
  <Application>Microsoft Office PowerPoint</Application>
  <PresentationFormat>On-screen Show (4:3)</PresentationFormat>
  <Paragraphs>120</Paragraphs>
  <Slides>15</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Gill Sans</vt:lpstr>
      <vt:lpstr>Arial</vt:lpstr>
      <vt:lpstr>Architects Daughter</vt:lpstr>
      <vt:lpstr>Times New Roman</vt:lpstr>
      <vt:lpstr>Oswald</vt:lpstr>
      <vt:lpstr>Calibri</vt:lpstr>
      <vt:lpstr>Noto Sans Symbols</vt:lpstr>
      <vt:lpstr>Verdana</vt:lpstr>
      <vt:lpstr>Corbel</vt:lpstr>
      <vt:lpstr>Solstice</vt:lpstr>
      <vt:lpstr>2024-2025 New Student Orientation August 21st, 2024</vt:lpstr>
      <vt:lpstr>Welcome and Introduction</vt:lpstr>
      <vt:lpstr>Rockwood Elementary</vt:lpstr>
      <vt:lpstr>Classroom Structure: Kindergarten - 3 (15) 1st Grade - 2 (19) 2nd Grade - 2 (23) 3rd Grade 2 (17) 4th Grade - 2 (20) 5th Grade - 3 (20) 6th Grade 2 (19)  3rd, 4th, and 5th grade will move to classes in a departmentalized fashion.  </vt:lpstr>
      <vt:lpstr>Rockwood Elementary School</vt:lpstr>
      <vt:lpstr>School Day and Start Date:</vt:lpstr>
      <vt:lpstr>Daily Academic Schedule</vt:lpstr>
      <vt:lpstr>Daily Academic Schedule</vt:lpstr>
      <vt:lpstr>Title I</vt:lpstr>
      <vt:lpstr>Multiple Tiers of Support System</vt:lpstr>
      <vt:lpstr>Parent Information</vt:lpstr>
      <vt:lpstr>Parent Involvement</vt:lpstr>
      <vt:lpstr>Procedures/Student Handbook</vt:lpstr>
      <vt:lpstr>Procedures/Student Handbook </vt:lpstr>
      <vt:lpstr>Parent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2024-2025 New Student Orientation August 21st, 2024</dc:title>
  <dc:creator>J Hale</dc:creator>
  <cp:lastModifiedBy>Jonathan Hale</cp:lastModifiedBy>
  <cp:revision>1</cp:revision>
  <dcterms:created xsi:type="dcterms:W3CDTF">2010-08-31T11:09:41Z</dcterms:created>
  <dcterms:modified xsi:type="dcterms:W3CDTF">2024-09-03T13:38:48Z</dcterms:modified>
</cp:coreProperties>
</file>