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8" y="1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enos@rockwoodschools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enos@rockwoodschool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Parents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Mr. Chandler </a:t>
            </a:r>
            <a:r>
              <a:rPr lang="en-US" sz="1600" dirty="0" err="1" smtClean="0"/>
              <a:t>Enos</a:t>
            </a:r>
            <a:endParaRPr lang="en-US" sz="1600" dirty="0" smtClean="0"/>
          </a:p>
          <a:p>
            <a:r>
              <a:rPr lang="en-US" sz="1600" dirty="0" smtClean="0"/>
              <a:t>Health and Physical Education K-12</a:t>
            </a:r>
          </a:p>
          <a:p>
            <a:r>
              <a:rPr lang="en-US" sz="1600" dirty="0" smtClean="0">
                <a:hlinkClick r:id="rId2"/>
              </a:rPr>
              <a:t>Cenos@rockwoodschools.org</a:t>
            </a:r>
            <a:endParaRPr lang="en-US" sz="1600" dirty="0" smtClean="0"/>
          </a:p>
          <a:p>
            <a:r>
              <a:rPr lang="en-US" sz="1600" dirty="0" smtClean="0"/>
              <a:t>(814) 926 – 4688 ext 2205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7004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class assignments/projects are worth various points</a:t>
            </a:r>
          </a:p>
          <a:p>
            <a:r>
              <a:rPr lang="en-US" sz="2400" dirty="0" smtClean="0"/>
              <a:t>Students begin each class with 10 points </a:t>
            </a:r>
          </a:p>
          <a:p>
            <a:pPr lvl="1"/>
            <a:r>
              <a:rPr lang="en-US" sz="2200" dirty="0" smtClean="0"/>
              <a:t>3 points for correct clothing/changing  (tennis shoes, shorts, sweat pants, t-shirt, etc)</a:t>
            </a:r>
          </a:p>
          <a:p>
            <a:pPr lvl="1"/>
            <a:r>
              <a:rPr lang="en-US" sz="2200" dirty="0" smtClean="0"/>
              <a:t>3 points for participation in class</a:t>
            </a:r>
          </a:p>
          <a:p>
            <a:pPr lvl="1"/>
            <a:r>
              <a:rPr lang="en-US" sz="2200" dirty="0" smtClean="0"/>
              <a:t>2 points for conduct within class</a:t>
            </a:r>
          </a:p>
          <a:p>
            <a:pPr lvl="1"/>
            <a:r>
              <a:rPr lang="en-US" sz="2200" dirty="0" smtClean="0"/>
              <a:t>2 points for sportsmanship</a:t>
            </a:r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33507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Will be very seldom, if ever</a:t>
            </a:r>
          </a:p>
          <a:p>
            <a:r>
              <a:rPr lang="en-US" sz="2400" dirty="0" smtClean="0"/>
              <a:t>Each late is given a 2 point deduction per day</a:t>
            </a:r>
          </a:p>
          <a:p>
            <a:r>
              <a:rPr lang="en-US" sz="2400" dirty="0" smtClean="0"/>
              <a:t>After 2 late assignments in the same quarter, it becomes an automatic zero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789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you informed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Grades will be posted as soon as possible online. If you are ever unsure of a grade, do not hesitate to contact me.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623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Soccer</a:t>
            </a:r>
          </a:p>
          <a:p>
            <a:r>
              <a:rPr lang="en-US" dirty="0" smtClean="0"/>
              <a:t>Football</a:t>
            </a:r>
          </a:p>
          <a:p>
            <a:r>
              <a:rPr lang="en-US" dirty="0" smtClean="0"/>
              <a:t>Frisbee</a:t>
            </a:r>
          </a:p>
          <a:p>
            <a:r>
              <a:rPr lang="en-US" dirty="0" smtClean="0"/>
              <a:t>Lacrosse</a:t>
            </a:r>
          </a:p>
          <a:p>
            <a:r>
              <a:rPr lang="en-US" dirty="0" smtClean="0"/>
              <a:t>Basketball</a:t>
            </a:r>
          </a:p>
          <a:p>
            <a:r>
              <a:rPr lang="en-US" dirty="0" smtClean="0"/>
              <a:t>Gatorball</a:t>
            </a:r>
          </a:p>
          <a:p>
            <a:r>
              <a:rPr lang="en-US" dirty="0" smtClean="0"/>
              <a:t>Yard games</a:t>
            </a:r>
          </a:p>
          <a:p>
            <a:r>
              <a:rPr lang="en-US" dirty="0" smtClean="0"/>
              <a:t>Volleyball</a:t>
            </a:r>
          </a:p>
          <a:p>
            <a:r>
              <a:rPr lang="en-US" dirty="0" smtClean="0"/>
              <a:t>Baseball</a:t>
            </a:r>
          </a:p>
          <a:p>
            <a:r>
              <a:rPr lang="en-US" dirty="0" smtClean="0"/>
              <a:t>Small games </a:t>
            </a:r>
          </a:p>
          <a:p>
            <a:r>
              <a:rPr lang="en-US" dirty="0" smtClean="0"/>
              <a:t>Pickle ball</a:t>
            </a:r>
          </a:p>
          <a:p>
            <a:r>
              <a:rPr lang="en-US" dirty="0" smtClean="0"/>
              <a:t>Biking/weight room </a:t>
            </a:r>
          </a:p>
        </p:txBody>
      </p:sp>
    </p:spTree>
    <p:extLst>
      <p:ext uri="{BB962C8B-B14F-4D97-AF65-F5344CB8AC3E}">
        <p14:creationId xmlns:p14="http://schemas.microsoft.com/office/powerpoint/2010/main" val="701078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feel free to contact me with any questions or concerns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Cenos@rockwoodschools.org</a:t>
            </a:r>
            <a:endParaRPr lang="en-US" dirty="0" smtClean="0"/>
          </a:p>
          <a:p>
            <a:r>
              <a:rPr lang="en-US" dirty="0" smtClean="0"/>
              <a:t>(814) 926 – 4688 ext 2205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24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171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Welcome Parents</vt:lpstr>
      <vt:lpstr>Grading</vt:lpstr>
      <vt:lpstr>Homework</vt:lpstr>
      <vt:lpstr>Keeping you informed</vt:lpstr>
      <vt:lpstr>What Will be Covered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Parents</dc:title>
  <dc:creator>template</dc:creator>
  <cp:lastModifiedBy>template</cp:lastModifiedBy>
  <cp:revision>1</cp:revision>
  <dcterms:created xsi:type="dcterms:W3CDTF">2022-08-30T21:53:17Z</dcterms:created>
  <dcterms:modified xsi:type="dcterms:W3CDTF">2022-08-30T22:02:13Z</dcterms:modified>
</cp:coreProperties>
</file>