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30728C0-A7AC-4210-89FC-5E221EF3FA3B}">
  <a:tblStyle styleId="{630728C0-A7AC-4210-89FC-5E221EF3FA3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475c01c03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475c01c03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475c01c03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475c01c03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475c01c03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475c01c03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475c01c034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475c01c034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384900" y="38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{630728C0-A7AC-4210-89FC-5E221EF3FA3B}</a:tableStyleId>
              </a:tblPr>
              <a:tblGrid>
                <a:gridCol w="2107575"/>
                <a:gridCol w="2107575"/>
                <a:gridCol w="2107575"/>
                <a:gridCol w="2107575"/>
              </a:tblGrid>
              <a:tr h="351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Day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Reading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Math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Writing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500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Monday: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12-16-2024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Lesson Plans are subject to change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Objectives: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Listening comprehension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Identify letters/sounds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Identify HFW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Sentence Segmentation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Phoneme Isolation, Blending and identity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Activities</a:t>
                      </a:r>
                      <a:r>
                        <a:rPr b="1" lang="en" u="sng"/>
                        <a:t>: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Moostletoe activity, vowel page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Evaluation: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Teacher observation/ student work</a:t>
                      </a:r>
                      <a:endParaRPr b="1" sz="1100" u="sng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Objectives: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Use a number line to complete addition problems.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Activities: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Christmas Addition page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Evaluation: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Teacher observation/ student work</a:t>
                      </a:r>
                      <a:endParaRPr b="1" sz="1200" u="sng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Objectives: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Identify letters and sounds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create words and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sentences. Identify key parts of a sentence.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Activities: 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Dear Santa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Evaluation: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Teacher observation/ student work</a:t>
                      </a:r>
                      <a:endParaRPr b="1" sz="1200" u="sng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Google Shape;59;p14"/>
          <p:cNvGraphicFramePr/>
          <p:nvPr/>
        </p:nvGraphicFramePr>
        <p:xfrm>
          <a:off x="384900" y="38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{630728C0-A7AC-4210-89FC-5E221EF3FA3B}</a:tableStyleId>
              </a:tblPr>
              <a:tblGrid>
                <a:gridCol w="2107575"/>
                <a:gridCol w="2107575"/>
                <a:gridCol w="2107575"/>
                <a:gridCol w="2107575"/>
              </a:tblGrid>
              <a:tr h="351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Day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Reading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Math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Writing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500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Tuesday</a:t>
                      </a:r>
                      <a:r>
                        <a:rPr b="1" lang="en"/>
                        <a:t>: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12-17-2024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Lesson Plans are subject to change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Objectives: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Listening comprehension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Identify letters/sounds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Identify HFW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Sentence Segmentation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Phoneme Isolation, Blending and identity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Activities: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 Christmas Store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Evaluation: 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Teacher observation/ student work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Objectives: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Use a number line to complete addition problems.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Activities: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Evaluation: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Teacher observation/ student work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Objectives: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Identify letters and sounds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create words and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sentences. Identify key parts of a sentence.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Activities: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We will write about what we want for Christmas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Evaluation: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Teacher observation/ student work</a:t>
                      </a:r>
                      <a:endParaRPr sz="12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Google Shape;64;p15"/>
          <p:cNvGraphicFramePr/>
          <p:nvPr/>
        </p:nvGraphicFramePr>
        <p:xfrm>
          <a:off x="384900" y="38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{630728C0-A7AC-4210-89FC-5E221EF3FA3B}</a:tableStyleId>
              </a:tblPr>
              <a:tblGrid>
                <a:gridCol w="2107575"/>
                <a:gridCol w="2107575"/>
                <a:gridCol w="2107575"/>
                <a:gridCol w="2107575"/>
              </a:tblGrid>
              <a:tr h="351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Day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Reading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Math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Writing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500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Wednesday</a:t>
                      </a:r>
                      <a:r>
                        <a:rPr b="1" lang="en"/>
                        <a:t>: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12-18-2024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Lesson Plans are subject to change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Objectives: 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Listening comprehension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Identify letters/sounds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Identify HFW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Sentence Segmentation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Phoneme Isolation, Blending and identity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Activities: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Vowel color page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Middle sound A page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vowel page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Evaluation: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Teacher observation/student work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Objectives: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Use a number line to complete addition problems.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Activities: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Addition review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Evaluation: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Teacher observation/student work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Objectives: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Identify letters and sounds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create words and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sentences. Identify key parts of a sentence.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Activities: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Christmas Store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Evaluation: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Teacher observation/student work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Google Shape;69;p16"/>
          <p:cNvGraphicFramePr/>
          <p:nvPr/>
        </p:nvGraphicFramePr>
        <p:xfrm>
          <a:off x="384900" y="38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{630728C0-A7AC-4210-89FC-5E221EF3FA3B}</a:tableStyleId>
              </a:tblPr>
              <a:tblGrid>
                <a:gridCol w="2107575"/>
                <a:gridCol w="2107575"/>
                <a:gridCol w="2107575"/>
                <a:gridCol w="2107575"/>
              </a:tblGrid>
              <a:tr h="374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Day</a:t>
                      </a:r>
                      <a:endParaRPr b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Reading</a:t>
                      </a:r>
                      <a:endParaRPr b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Math</a:t>
                      </a:r>
                      <a:endParaRPr b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Writing</a:t>
                      </a:r>
                      <a:endParaRPr b="1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05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Thursday: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12-19-2024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Lesson Plans are subject to change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Objectives: 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Listening comprehension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Identify letters/sounds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Identify HFW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Sentence Segmentation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Phoneme Isolation, Blending and identity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Activities:</a:t>
                      </a:r>
                      <a:endParaRPr b="1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Movie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Santa Bingo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Evaluation: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Teacher observation/student work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Objectives: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Use a number line to complete addition problems.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Activities: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10 Frame count and color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Evaluation: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Teacher observation/student work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Objectives: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Identify letters and sounds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create words and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sentences. Identify key parts of a sentence.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Activities: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Movie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Evaluation:</a:t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Teacher observation/student work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Google Shape;74;p17"/>
          <p:cNvGraphicFramePr/>
          <p:nvPr/>
        </p:nvGraphicFramePr>
        <p:xfrm>
          <a:off x="356850" y="114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{630728C0-A7AC-4210-89FC-5E221EF3FA3B}</a:tableStyleId>
              </a:tblPr>
              <a:tblGrid>
                <a:gridCol w="2107575"/>
                <a:gridCol w="2107575"/>
                <a:gridCol w="2107575"/>
                <a:gridCol w="2107575"/>
              </a:tblGrid>
              <a:tr h="38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Day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Reading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Math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Writing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4471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Friday</a:t>
                      </a:r>
                      <a:r>
                        <a:rPr b="1" lang="en"/>
                        <a:t>: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12-20-2024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Lesson Plans are subject to change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Sing-a-long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/>
                        <a:t>Make Reindeer Food</a:t>
                      </a:r>
                      <a:endParaRPr b="1" sz="1200" u="sng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</a:rPr>
                        <a:t>Early Dismissal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 u="sng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 u="sng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