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2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enos@rockwoodschools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enos@rockwoodschool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Weight Trainin</a:t>
            </a:r>
            <a:r>
              <a:rPr lang="en-US" dirty="0"/>
              <a:t>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MR. Chandler Enos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Health and Physical Education K-12</a:t>
            </a:r>
          </a:p>
          <a:p>
            <a:r>
              <a:rPr lang="en-US" sz="1600" dirty="0" smtClean="0">
                <a:solidFill>
                  <a:schemeClr val="tx1"/>
                </a:solidFill>
                <a:hlinkClick r:id="rId2"/>
              </a:rPr>
              <a:t>Cenos@rockwoodschools.org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(814) 926 4688 ext. 2205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692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class assignments/projects, various points </a:t>
            </a:r>
          </a:p>
          <a:p>
            <a:r>
              <a:rPr lang="en-US" dirty="0" smtClean="0"/>
              <a:t>Each student begins class with 10 points, they can be lost through the following methods</a:t>
            </a:r>
          </a:p>
          <a:p>
            <a:pPr lvl="1"/>
            <a:r>
              <a:rPr lang="en-US" dirty="0" smtClean="0"/>
              <a:t>3 points for shoes/clothing</a:t>
            </a:r>
          </a:p>
          <a:p>
            <a:pPr lvl="1"/>
            <a:r>
              <a:rPr lang="en-US" dirty="0" smtClean="0"/>
              <a:t>3 points for class participation</a:t>
            </a:r>
          </a:p>
          <a:p>
            <a:pPr lvl="1"/>
            <a:r>
              <a:rPr lang="en-US" dirty="0" smtClean="0"/>
              <a:t>2 points for classroom conduct</a:t>
            </a:r>
          </a:p>
          <a:p>
            <a:pPr lvl="1"/>
            <a:r>
              <a:rPr lang="en-US" dirty="0" smtClean="0"/>
              <a:t>2 points for sportsmanship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4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This class will have very little homework</a:t>
            </a:r>
          </a:p>
          <a:p>
            <a:r>
              <a:rPr lang="en-US" dirty="0" smtClean="0"/>
              <a:t>Each late assignment will have a 2 point deduction per day that it is late</a:t>
            </a:r>
          </a:p>
          <a:p>
            <a:r>
              <a:rPr lang="en-US" dirty="0" smtClean="0"/>
              <a:t>AFTER THE SECOND LATE ASSIGNMENT, ANY MORE WILL BE AN AUTOMATIC ZERO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85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YOU INFORMED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Grades will be posted as soon as possible online </a:t>
            </a:r>
          </a:p>
          <a:p>
            <a:r>
              <a:rPr lang="en-US" dirty="0" smtClean="0"/>
              <a:t>If you ever have questions, please do not hesitate to contact 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18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be covered?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Muscular endurance training</a:t>
            </a:r>
          </a:p>
          <a:p>
            <a:r>
              <a:rPr lang="en-US" dirty="0" smtClean="0"/>
              <a:t>Cardiovascular training</a:t>
            </a:r>
          </a:p>
          <a:p>
            <a:r>
              <a:rPr lang="en-US" dirty="0" smtClean="0"/>
              <a:t>Dynamic and static stretching</a:t>
            </a:r>
          </a:p>
          <a:p>
            <a:r>
              <a:rPr lang="en-US" dirty="0" smtClean="0"/>
              <a:t>Eccentric and concentric training </a:t>
            </a:r>
          </a:p>
          <a:p>
            <a:r>
              <a:rPr lang="en-US" dirty="0" smtClean="0"/>
              <a:t>How to correctly spot a workout partner</a:t>
            </a:r>
          </a:p>
          <a:p>
            <a:r>
              <a:rPr lang="en-US" dirty="0" smtClean="0"/>
              <a:t>Correct sanitization of equipment </a:t>
            </a:r>
          </a:p>
          <a:p>
            <a:r>
              <a:rPr lang="en-US" dirty="0" smtClean="0"/>
              <a:t>Difference between reps and sets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3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Please feel free to contact me with any questions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cenos@rockwoodschools.org</a:t>
            </a:r>
            <a:r>
              <a:rPr lang="en-US" dirty="0" smtClean="0"/>
              <a:t>	</a:t>
            </a:r>
          </a:p>
          <a:p>
            <a:r>
              <a:rPr lang="en-US" dirty="0" smtClean="0"/>
              <a:t>814 – 926 – 4699 </a:t>
            </a:r>
            <a:r>
              <a:rPr lang="en-US" dirty="0" err="1" smtClean="0"/>
              <a:t>ext</a:t>
            </a:r>
            <a:r>
              <a:rPr lang="en-US" dirty="0" smtClean="0"/>
              <a:t> 2205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45950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11</TotalTime>
  <Words>176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Weight Training</vt:lpstr>
      <vt:lpstr>Grading</vt:lpstr>
      <vt:lpstr>Homework rules</vt:lpstr>
      <vt:lpstr>KEEPING YOU INFORMED </vt:lpstr>
      <vt:lpstr>What will be covered?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Weight Training</dc:title>
  <dc:creator>template</dc:creator>
  <cp:lastModifiedBy>template</cp:lastModifiedBy>
  <cp:revision>3</cp:revision>
  <dcterms:created xsi:type="dcterms:W3CDTF">2022-08-31T20:08:06Z</dcterms:created>
  <dcterms:modified xsi:type="dcterms:W3CDTF">2022-08-31T20:20:03Z</dcterms:modified>
</cp:coreProperties>
</file>