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78" y="12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8/31/2022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enos@rockwoodschools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enos@rockwoodschools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Elementary 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5"/>
            <a:ext cx="5357600" cy="1160213"/>
          </a:xfrm>
        </p:spPr>
        <p:txBody>
          <a:bodyPr>
            <a:noAutofit/>
          </a:bodyPr>
          <a:lstStyle/>
          <a:p>
            <a:r>
              <a:rPr lang="en-US" sz="1400" dirty="0" smtClean="0"/>
              <a:t>MR. Chandler </a:t>
            </a:r>
            <a:r>
              <a:rPr lang="en-US" sz="1400" dirty="0" err="1" smtClean="0"/>
              <a:t>Enos</a:t>
            </a:r>
            <a:endParaRPr lang="en-US" sz="1400" dirty="0" smtClean="0"/>
          </a:p>
          <a:p>
            <a:r>
              <a:rPr lang="en-US" sz="1400" dirty="0" smtClean="0"/>
              <a:t>Health and Physical Education K-12</a:t>
            </a:r>
          </a:p>
          <a:p>
            <a:r>
              <a:rPr lang="en-US" sz="1400" dirty="0" smtClean="0">
                <a:hlinkClick r:id="rId2"/>
              </a:rPr>
              <a:t>Cenos@rockwoodschools.org</a:t>
            </a:r>
            <a:endParaRPr lang="en-US" sz="1400" dirty="0" smtClean="0"/>
          </a:p>
          <a:p>
            <a:r>
              <a:rPr lang="en-US" sz="1400" dirty="0" smtClean="0"/>
              <a:t>814 – 926 – 4688 ext. 2205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22745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– Class Work </a:t>
            </a:r>
          </a:p>
          <a:p>
            <a:pPr lvl="1"/>
            <a:r>
              <a:rPr lang="en-US" dirty="0" smtClean="0"/>
              <a:t>E – follows directions well, appropriate attire, gives effort, helps classmates,  demonstrates a positive attitude</a:t>
            </a:r>
          </a:p>
          <a:p>
            <a:pPr lvl="1"/>
            <a:r>
              <a:rPr lang="en-US" dirty="0" smtClean="0"/>
              <a:t>S - Follows most directions,  attire is OK but not great for physical activity, works below ability level, works with some classmates but not all, good attitude most of the time</a:t>
            </a:r>
          </a:p>
          <a:p>
            <a:pPr lvl="1"/>
            <a:r>
              <a:rPr lang="en-US" dirty="0" smtClean="0"/>
              <a:t>U – Student is not wearing attire that is suitable for movement and physical education, needs constant reminding/prompting,  poor attitude towards others, needs to sit out due to misbehavior.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0475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Be Covered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body movements</a:t>
            </a:r>
          </a:p>
          <a:p>
            <a:r>
              <a:rPr lang="en-US" dirty="0" smtClean="0"/>
              <a:t>Body control</a:t>
            </a:r>
          </a:p>
          <a:p>
            <a:r>
              <a:rPr lang="en-US" dirty="0" smtClean="0"/>
              <a:t>Throwing</a:t>
            </a:r>
          </a:p>
          <a:p>
            <a:r>
              <a:rPr lang="en-US" dirty="0" smtClean="0"/>
              <a:t>Kicking</a:t>
            </a:r>
          </a:p>
          <a:p>
            <a:r>
              <a:rPr lang="en-US" dirty="0" smtClean="0"/>
              <a:t>Running</a:t>
            </a:r>
          </a:p>
          <a:p>
            <a:r>
              <a:rPr lang="en-US" dirty="0" smtClean="0"/>
              <a:t>Teamwork</a:t>
            </a:r>
          </a:p>
          <a:p>
            <a:r>
              <a:rPr lang="en-US" dirty="0" smtClean="0"/>
              <a:t>Object control, hand/eye coordination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757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do not hesitate to contact me with any questions or concerns</a:t>
            </a:r>
          </a:p>
          <a:p>
            <a:r>
              <a:rPr lang="en-US" dirty="0" smtClean="0">
                <a:hlinkClick r:id="rId2"/>
              </a:rPr>
              <a:t>Cenos@rockwoodschools.org</a:t>
            </a:r>
            <a:endParaRPr lang="en-US" dirty="0" smtClean="0"/>
          </a:p>
          <a:p>
            <a:r>
              <a:rPr lang="en-US" dirty="0" smtClean="0"/>
              <a:t>814 – 926 – </a:t>
            </a:r>
            <a:r>
              <a:rPr lang="en-US" smtClean="0"/>
              <a:t>4688 ext. </a:t>
            </a:r>
            <a:r>
              <a:rPr lang="en-US" dirty="0" smtClean="0"/>
              <a:t>2205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165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C2D1F"/>
      </a:dk2>
      <a:lt2>
        <a:srgbClr val="FAF2C5"/>
      </a:lt2>
      <a:accent1>
        <a:srgbClr val="EA9736"/>
      </a:accent1>
      <a:accent2>
        <a:srgbClr val="EACF56"/>
      </a:accent2>
      <a:accent3>
        <a:srgbClr val="77D4D6"/>
      </a:accent3>
      <a:accent4>
        <a:srgbClr val="54AFDC"/>
      </a:accent4>
      <a:accent5>
        <a:srgbClr val="88C363"/>
      </a:accent5>
      <a:accent6>
        <a:srgbClr val="D9D899"/>
      </a:accent6>
      <a:hlink>
        <a:srgbClr val="A7A574"/>
      </a:hlink>
      <a:folHlink>
        <a:srgbClr val="8B887A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9B359FC9-1E88-4883-B31D-CCECAE2A7B3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11</TotalTime>
  <Words>153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MS Shell Dlg 2</vt:lpstr>
      <vt:lpstr>Wingdings</vt:lpstr>
      <vt:lpstr>Wingdings 3</vt:lpstr>
      <vt:lpstr>Madison</vt:lpstr>
      <vt:lpstr>Elementary PE</vt:lpstr>
      <vt:lpstr>Grading</vt:lpstr>
      <vt:lpstr>What Will Be Covered ?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PE</dc:title>
  <dc:creator>template</dc:creator>
  <cp:lastModifiedBy>template</cp:lastModifiedBy>
  <cp:revision>2</cp:revision>
  <dcterms:created xsi:type="dcterms:W3CDTF">2022-08-31T20:21:57Z</dcterms:created>
  <dcterms:modified xsi:type="dcterms:W3CDTF">2022-08-31T20:33:37Z</dcterms:modified>
</cp:coreProperties>
</file>