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activeX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C4F0E7-FDEA-4BFC-9D49-E369623A41D0}" type="datetimeFigureOut">
              <a:rPr lang="en-US" smtClean="0"/>
              <a:pPr>
                <a:defRPr/>
              </a:pPr>
              <a:t>2/7/2011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599FC-F2C7-4BFA-BEA5-BF0951C46B4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AEF2DD-C873-41AF-8897-6DDC3277F8BF}" type="datetimeFigureOut">
              <a:rPr lang="en-US" smtClean="0"/>
              <a:pPr>
                <a:defRPr/>
              </a:pPr>
              <a:t>2/7/2011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2C63F-CB66-4B8E-92D1-7159C680C12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F7E1BA-8BA2-47F4-B705-A7024CB5E27E}" type="datetimeFigureOut">
              <a:rPr lang="en-US" smtClean="0"/>
              <a:pPr>
                <a:defRPr/>
              </a:pPr>
              <a:t>2/7/2011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2BDCE-2CDC-4515-963D-09B14481DD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F2F7F7-3B4E-4AA0-9AA5-7FFD3978147C}" type="datetimeFigureOut">
              <a:rPr lang="en-US" smtClean="0"/>
              <a:pPr>
                <a:defRPr/>
              </a:pPr>
              <a:t>2/7/2011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5FD8D-C6D4-45CF-9FB2-498C51FE2FE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F8729-2C67-45BF-944F-D42BEEE0C60F}" type="datetimeFigureOut">
              <a:rPr lang="en-US" smtClean="0"/>
              <a:pPr>
                <a:defRPr/>
              </a:pPr>
              <a:t>2/7/2011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F1E9E795-1CBF-4FA9-8D05-8B34A1F3C2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DE1A3D-5B41-4C91-BF5E-229C7AF51A33}" type="datetimeFigureOut">
              <a:rPr lang="en-US" smtClean="0"/>
              <a:pPr>
                <a:defRPr/>
              </a:pPr>
              <a:t>2/7/2011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C2F4C-CDBC-47A5-A07D-30B13A16A5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9730C3-3770-45E3-B7BD-F09E1D3F7CB6}" type="datetimeFigureOut">
              <a:rPr lang="en-US" smtClean="0"/>
              <a:pPr>
                <a:defRPr/>
              </a:pPr>
              <a:t>2/7/2011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327AB-09F2-41F1-AC7B-980D6A2B56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BB23FC-F46D-4424-85C5-97B5BF7830F1}" type="datetimeFigureOut">
              <a:rPr lang="en-US" smtClean="0"/>
              <a:pPr>
                <a:defRPr/>
              </a:pPr>
              <a:t>2/7/2011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6913C-F7D9-41AB-90BD-A1F3F92E44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0FE03C-F1D1-470D-B995-32DA95A3876B}" type="datetimeFigureOut">
              <a:rPr lang="en-US" smtClean="0"/>
              <a:pPr>
                <a:defRPr/>
              </a:pPr>
              <a:t>2/7/2011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4A18F-39AE-4F53-BD18-CD240536517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3058FE-8704-4ED3-8126-0A1F6CC66EB8}" type="datetimeFigureOut">
              <a:rPr lang="en-US" smtClean="0"/>
              <a:pPr>
                <a:defRPr/>
              </a:pPr>
              <a:t>2/7/2011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DB4880-3E7B-441D-B8FA-247392A93E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847BD9-4BEE-4D97-B52F-8D379D730DC3}" type="datetimeFigureOut">
              <a:rPr lang="en-US" smtClean="0"/>
              <a:pPr>
                <a:defRPr/>
              </a:pPr>
              <a:t>2/7/2011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BFABA-C29D-4C86-BB5E-29CE77D9BB5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67362E27-F40C-4AC7-A612-7545B984DB30}" type="datetimeFigureOut">
              <a:rPr lang="en-US" smtClean="0"/>
              <a:pPr>
                <a:defRPr/>
              </a:pPr>
              <a:t>2/7/2011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D26C5240-84D9-4DA8-B4FA-57A9CC17BF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Scale of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alibri" pitchFamily="34" charset="0"/>
              </a:rPr>
              <a:t>Look at the next slide.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What structures are being compared?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What is the current tallest structure in the world?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On the third and fourth slide, watch the </a:t>
            </a:r>
            <a:r>
              <a:rPr lang="en-US" i="1" dirty="0" smtClean="0">
                <a:latin typeface="Calibri" pitchFamily="34" charset="0"/>
              </a:rPr>
              <a:t>YouTube</a:t>
            </a:r>
            <a:r>
              <a:rPr lang="en-US" dirty="0" smtClean="0">
                <a:latin typeface="Calibri" pitchFamily="34" charset="0"/>
              </a:rPr>
              <a:t> videos.  The videos will show the size of other celestial bodies in comparison to the Earth.  </a:t>
            </a:r>
            <a:r>
              <a:rPr lang="en-US" b="1" i="1" u="sng" dirty="0" smtClean="0">
                <a:latin typeface="Calibri" pitchFamily="34" charset="0"/>
              </a:rPr>
              <a:t>It’s AMAZING! 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Write a definition for the term “Scale of Reference” on your handout.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Scale of Reference</a:t>
            </a:r>
          </a:p>
        </p:txBody>
      </p:sp>
      <p:pic>
        <p:nvPicPr>
          <p:cNvPr id="2051" name="Picture 2" descr="http://oncampus.richmond.edu/academics/education/projects/webunits/egypt/heigh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3125" y="609600"/>
            <a:ext cx="739775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487362"/>
          </a:xfrm>
        </p:spPr>
        <p:txBody>
          <a:bodyPr>
            <a:noAutofit/>
          </a:bodyPr>
          <a:lstStyle/>
          <a:p>
            <a:r>
              <a:rPr lang="en-US" sz="3500" dirty="0" smtClean="0"/>
              <a:t>SCALE OF REFERENCE: Celestial Bodies</a:t>
            </a:r>
            <a:endParaRPr lang="en-US" sz="3500" dirty="0"/>
          </a:p>
        </p:txBody>
      </p:sp>
    </p:spTree>
    <p:controls>
      <p:control spid="2051" name="ShockwaveFlash1" r:id="rId2" imgW="8228571" imgH="6171429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487362"/>
          </a:xfrm>
        </p:spPr>
        <p:txBody>
          <a:bodyPr>
            <a:noAutofit/>
          </a:bodyPr>
          <a:lstStyle/>
          <a:p>
            <a:r>
              <a:rPr lang="en-US" sz="3500" dirty="0" smtClean="0"/>
              <a:t>SCALE OF REFERENCE: Celestial Bodies</a:t>
            </a:r>
            <a:endParaRPr lang="en-US" sz="3500" dirty="0"/>
          </a:p>
        </p:txBody>
      </p:sp>
    </p:spTree>
    <p:controls>
      <p:control spid="1027" name="ShockwaveFlash1" r:id="rId2" imgW="8228571" imgH="6171429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</TotalTime>
  <Words>86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Scale of Reference</vt:lpstr>
      <vt:lpstr>Scale of Reference</vt:lpstr>
      <vt:lpstr>SCALE OF REFERENCE: Celestial Bodies</vt:lpstr>
      <vt:lpstr>SCALE OF REFERENCE: Celestial Bodies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Scale of Reference</dc:title>
  <dc:creator>RHSCAD</dc:creator>
  <cp:lastModifiedBy>G King</cp:lastModifiedBy>
  <cp:revision>9</cp:revision>
  <dcterms:created xsi:type="dcterms:W3CDTF">2009-01-15T16:00:07Z</dcterms:created>
  <dcterms:modified xsi:type="dcterms:W3CDTF">2011-02-07T13:25:56Z</dcterms:modified>
</cp:coreProperties>
</file>